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859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924944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Animals In Our Life</a:t>
            </a:r>
            <a:endParaRPr lang="ru-RU" sz="6600" dirty="0">
              <a:solidFill>
                <a:srgbClr val="7030A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0619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F:\Картинки на откр урок\870701-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539" y="836712"/>
            <a:ext cx="3888432" cy="259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Картинки на откр урок\1254936872_1254895620_deti-risuju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49" y="3894858"/>
            <a:ext cx="3434780" cy="257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Картинки на откр урок\ab752544f9ec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94858"/>
            <a:ext cx="3816424" cy="257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070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картинки-2\09753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80920" cy="58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72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b="1" dirty="0" smtClean="0">
              <a:solidFill>
                <a:schemeClr val="accent4">
                  <a:lumMod val="75000"/>
                </a:schemeClr>
              </a:solidFill>
              <a:cs typeface="Aharoni" pitchFamily="2" charset="-79"/>
            </a:endParaRPr>
          </a:p>
          <a:p>
            <a:pPr marL="0" indent="0" algn="ctr">
              <a:buNone/>
            </a:pPr>
            <a:r>
              <a:rPr lang="en-US" sz="6600" b="1" dirty="0" smtClean="0">
                <a:solidFill>
                  <a:schemeClr val="accent4">
                    <a:lumMod val="75000"/>
                  </a:schemeClr>
                </a:solidFill>
                <a:cs typeface="Aharoni" pitchFamily="2" charset="-79"/>
              </a:rPr>
              <a:t>Thank you for attention!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11890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484784"/>
            <a:ext cx="8033400" cy="378565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pt-BR" sz="8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pt-BR" sz="8000" dirty="0">
                <a:latin typeface="Times New Roman" pitchFamily="18" charset="0"/>
                <a:cs typeface="Times New Roman" pitchFamily="18" charset="0"/>
              </a:rPr>
              <a:t>s], [d], [t], [f], [v], [e], [ei], [a:], [</a:t>
            </a:r>
            <a:r>
              <a:rPr lang="pt-BR" sz="8000" dirty="0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pt-BR" sz="8000" dirty="0" smtClean="0">
                <a:latin typeface="Aharoni" pitchFamily="2" charset="-79"/>
                <a:cs typeface="Aharoni" pitchFamily="2" charset="-79"/>
              </a:rPr>
              <a:t>. </a:t>
            </a:r>
            <a:endParaRPr lang="ru-RU" sz="8000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2695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3681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, no, five, wet, pet, arm, ham, pale, bed, red, fine,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my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8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F:\Картинки на откр урок\images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93542"/>
            <a:ext cx="4646190" cy="464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Картинки на откр урок\imagesCAJ3MKG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713" y="2619374"/>
            <a:ext cx="1605255" cy="239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 1 5"/>
          <p:cNvSpPr/>
          <p:nvPr/>
        </p:nvSpPr>
        <p:spPr>
          <a:xfrm>
            <a:off x="3707904" y="1422465"/>
            <a:ext cx="457200" cy="473594"/>
          </a:xfrm>
          <a:prstGeom prst="borderCallout1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/>
              <a:t>5</a:t>
            </a:r>
          </a:p>
        </p:txBody>
      </p:sp>
      <p:sp>
        <p:nvSpPr>
          <p:cNvPr id="11" name="Выноска 1 10"/>
          <p:cNvSpPr/>
          <p:nvPr/>
        </p:nvSpPr>
        <p:spPr>
          <a:xfrm>
            <a:off x="4499992" y="1574865"/>
            <a:ext cx="457200" cy="473594"/>
          </a:xfrm>
          <a:prstGeom prst="borderCallout1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6</a:t>
            </a:r>
            <a:endParaRPr lang="ru-RU" sz="4000" dirty="0"/>
          </a:p>
        </p:txBody>
      </p:sp>
      <p:sp>
        <p:nvSpPr>
          <p:cNvPr id="12" name="Выноска 1 11"/>
          <p:cNvSpPr/>
          <p:nvPr/>
        </p:nvSpPr>
        <p:spPr>
          <a:xfrm>
            <a:off x="5215136" y="1821771"/>
            <a:ext cx="457200" cy="473594"/>
          </a:xfrm>
          <a:prstGeom prst="borderCallout1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7</a:t>
            </a:r>
            <a:endParaRPr lang="ru-RU" sz="4000" dirty="0"/>
          </a:p>
        </p:txBody>
      </p:sp>
      <p:sp>
        <p:nvSpPr>
          <p:cNvPr id="13" name="Выноска 1 12"/>
          <p:cNvSpPr/>
          <p:nvPr/>
        </p:nvSpPr>
        <p:spPr>
          <a:xfrm>
            <a:off x="5686822" y="2285680"/>
            <a:ext cx="457200" cy="473594"/>
          </a:xfrm>
          <a:prstGeom prst="borderCallout1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/>
              <a:t>8</a:t>
            </a:r>
          </a:p>
        </p:txBody>
      </p:sp>
      <p:sp>
        <p:nvSpPr>
          <p:cNvPr id="14" name="Выноска 1 13"/>
          <p:cNvSpPr/>
          <p:nvPr/>
        </p:nvSpPr>
        <p:spPr>
          <a:xfrm>
            <a:off x="5834658" y="2924944"/>
            <a:ext cx="457200" cy="473594"/>
          </a:xfrm>
          <a:prstGeom prst="borderCallout1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9</a:t>
            </a:r>
            <a:endParaRPr lang="ru-RU" sz="4000" dirty="0"/>
          </a:p>
        </p:txBody>
      </p:sp>
      <p:sp>
        <p:nvSpPr>
          <p:cNvPr id="16" name="Выноска 1 15"/>
          <p:cNvSpPr/>
          <p:nvPr/>
        </p:nvSpPr>
        <p:spPr>
          <a:xfrm>
            <a:off x="5915422" y="3819502"/>
            <a:ext cx="888826" cy="473594"/>
          </a:xfrm>
          <a:prstGeom prst="borderCallout1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10</a:t>
            </a:r>
            <a:endParaRPr lang="ru-RU" sz="4000" dirty="0"/>
          </a:p>
        </p:txBody>
      </p:sp>
      <p:sp>
        <p:nvSpPr>
          <p:cNvPr id="17" name="Выноска 1 16"/>
          <p:cNvSpPr/>
          <p:nvPr/>
        </p:nvSpPr>
        <p:spPr>
          <a:xfrm>
            <a:off x="2986336" y="1697042"/>
            <a:ext cx="457200" cy="473594"/>
          </a:xfrm>
          <a:prstGeom prst="borderCallout1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4</a:t>
            </a:r>
            <a:endParaRPr lang="ru-RU" sz="4000" dirty="0"/>
          </a:p>
        </p:txBody>
      </p:sp>
      <p:sp>
        <p:nvSpPr>
          <p:cNvPr id="18" name="Выноска 1 17"/>
          <p:cNvSpPr/>
          <p:nvPr/>
        </p:nvSpPr>
        <p:spPr>
          <a:xfrm>
            <a:off x="2125638" y="4293096"/>
            <a:ext cx="457200" cy="473594"/>
          </a:xfrm>
          <a:prstGeom prst="borderCallout1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cs typeface="Aharoni" pitchFamily="2" charset="-79"/>
              </a:rPr>
              <a:t>1</a:t>
            </a:r>
          </a:p>
        </p:txBody>
      </p:sp>
      <p:sp>
        <p:nvSpPr>
          <p:cNvPr id="19" name="Выноска 1 18"/>
          <p:cNvSpPr/>
          <p:nvPr/>
        </p:nvSpPr>
        <p:spPr>
          <a:xfrm>
            <a:off x="2111152" y="3314369"/>
            <a:ext cx="457200" cy="473594"/>
          </a:xfrm>
          <a:prstGeom prst="borderCallout1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2</a:t>
            </a:r>
            <a:endParaRPr lang="ru-RU" sz="4000" dirty="0"/>
          </a:p>
        </p:txBody>
      </p:sp>
      <p:sp>
        <p:nvSpPr>
          <p:cNvPr id="20" name="Выноска 1 19"/>
          <p:cNvSpPr/>
          <p:nvPr/>
        </p:nvSpPr>
        <p:spPr>
          <a:xfrm>
            <a:off x="2339752" y="2619054"/>
            <a:ext cx="457200" cy="473594"/>
          </a:xfrm>
          <a:prstGeom prst="borderCallout1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6585571" y="921310"/>
            <a:ext cx="2304255" cy="137405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TH</a:t>
            </a:r>
            <a:endParaRPr lang="ru-RU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1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four</a:t>
            </a:r>
            <a:r>
              <a:rPr lang="en-US" b="1" dirty="0" smtClean="0">
                <a:solidFill>
                  <a:srgbClr val="7030A0"/>
                </a:solidFill>
              </a:rPr>
              <a:t>th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fif</a:t>
            </a:r>
            <a:r>
              <a:rPr lang="en-US" b="1" dirty="0" smtClean="0">
                <a:solidFill>
                  <a:srgbClr val="7030A0"/>
                </a:solidFill>
              </a:rPr>
              <a:t>th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dirty="0" smtClean="0"/>
              <a:t>the six</a:t>
            </a:r>
            <a:r>
              <a:rPr lang="en-US" b="1" dirty="0" smtClean="0">
                <a:solidFill>
                  <a:srgbClr val="7030A0"/>
                </a:solidFill>
              </a:rPr>
              <a:t>th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seven</a:t>
            </a:r>
            <a:r>
              <a:rPr lang="en-US" b="1" dirty="0" smtClean="0">
                <a:solidFill>
                  <a:srgbClr val="7030A0"/>
                </a:solidFill>
              </a:rPr>
              <a:t>th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eig</a:t>
            </a:r>
            <a:r>
              <a:rPr lang="en-US" b="1" dirty="0" smtClean="0">
                <a:solidFill>
                  <a:srgbClr val="7030A0"/>
                </a:solidFill>
              </a:rPr>
              <a:t>ht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nin</a:t>
            </a:r>
            <a:r>
              <a:rPr lang="en-US" b="1" dirty="0" smtClean="0">
                <a:solidFill>
                  <a:srgbClr val="7030A0"/>
                </a:solidFill>
              </a:rPr>
              <a:t>th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ten</a:t>
            </a:r>
            <a:r>
              <a:rPr lang="en-US" b="1" dirty="0" smtClean="0">
                <a:solidFill>
                  <a:srgbClr val="7030A0"/>
                </a:solidFill>
              </a:rPr>
              <a:t>th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eleven</a:t>
            </a:r>
            <a:r>
              <a:rPr lang="en-US" b="1" dirty="0" smtClean="0">
                <a:solidFill>
                  <a:srgbClr val="7030A0"/>
                </a:solidFill>
              </a:rPr>
              <a:t>th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twelf</a:t>
            </a:r>
            <a:r>
              <a:rPr lang="en-US" b="1" dirty="0" smtClean="0">
                <a:solidFill>
                  <a:srgbClr val="7030A0"/>
                </a:solidFill>
              </a:rPr>
              <a:t>th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7030A0"/>
                </a:solidFill>
              </a:rPr>
              <a:t>the first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the </a:t>
            </a:r>
            <a:r>
              <a:rPr lang="en-US" b="1" dirty="0" smtClean="0">
                <a:solidFill>
                  <a:srgbClr val="7030A0"/>
                </a:solidFill>
              </a:rPr>
              <a:t>secon</a:t>
            </a:r>
            <a:r>
              <a:rPr lang="en-US" b="1" dirty="0">
                <a:solidFill>
                  <a:srgbClr val="7030A0"/>
                </a:solidFill>
              </a:rPr>
              <a:t>d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the </a:t>
            </a:r>
            <a:r>
              <a:rPr lang="en-US" b="1" dirty="0" smtClean="0">
                <a:solidFill>
                  <a:srgbClr val="7030A0"/>
                </a:solidFill>
              </a:rPr>
              <a:t>third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2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Match the word</a:t>
            </a:r>
            <a:r>
              <a:rPr lang="en-US" sz="4000" dirty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s</a:t>
            </a:r>
            <a:r>
              <a:rPr lang="en-US" sz="40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to the pictures</a:t>
            </a:r>
            <a:endParaRPr lang="ru-RU" sz="4000" dirty="0">
              <a:solidFill>
                <a:srgbClr val="7030A0"/>
              </a:solidFill>
              <a:cs typeface="Aharoni" pitchFamily="2" charset="-79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124744"/>
            <a:ext cx="4040188" cy="5472607"/>
          </a:xfrm>
        </p:spPr>
        <p:txBody>
          <a:bodyPr>
            <a:normAutofit lnSpcReduction="10000"/>
          </a:bodyPr>
          <a:lstStyle/>
          <a:p>
            <a:r>
              <a:rPr lang="en-US" sz="2600" dirty="0">
                <a:solidFill>
                  <a:srgbClr val="7030A0"/>
                </a:solidFill>
              </a:rPr>
              <a:t> Elephant       </a:t>
            </a:r>
          </a:p>
          <a:p>
            <a:r>
              <a:rPr lang="en-US" sz="2600" dirty="0">
                <a:solidFill>
                  <a:srgbClr val="7030A0"/>
                </a:solidFill>
              </a:rPr>
              <a:t>Zebra</a:t>
            </a:r>
          </a:p>
          <a:p>
            <a:r>
              <a:rPr lang="en-US" sz="2600" dirty="0">
                <a:solidFill>
                  <a:srgbClr val="7030A0"/>
                </a:solidFill>
              </a:rPr>
              <a:t>Lion</a:t>
            </a:r>
          </a:p>
          <a:p>
            <a:r>
              <a:rPr lang="en-US" sz="2600" dirty="0">
                <a:solidFill>
                  <a:srgbClr val="7030A0"/>
                </a:solidFill>
              </a:rPr>
              <a:t>Crocodile </a:t>
            </a:r>
          </a:p>
          <a:p>
            <a:r>
              <a:rPr lang="en-US" sz="2600" dirty="0">
                <a:solidFill>
                  <a:srgbClr val="7030A0"/>
                </a:solidFill>
              </a:rPr>
              <a:t>Snake</a:t>
            </a:r>
          </a:p>
          <a:p>
            <a:r>
              <a:rPr lang="en-US" sz="2600" dirty="0">
                <a:solidFill>
                  <a:srgbClr val="7030A0"/>
                </a:solidFill>
              </a:rPr>
              <a:t>Tiger</a:t>
            </a:r>
          </a:p>
          <a:p>
            <a:r>
              <a:rPr lang="en-US" sz="2600" dirty="0">
                <a:solidFill>
                  <a:srgbClr val="7030A0"/>
                </a:solidFill>
              </a:rPr>
              <a:t>Fox</a:t>
            </a:r>
          </a:p>
          <a:p>
            <a:r>
              <a:rPr lang="en-US" sz="2600" dirty="0">
                <a:solidFill>
                  <a:srgbClr val="7030A0"/>
                </a:solidFill>
              </a:rPr>
              <a:t>Bear</a:t>
            </a:r>
          </a:p>
          <a:p>
            <a:r>
              <a:rPr lang="en-US" sz="2600" dirty="0">
                <a:solidFill>
                  <a:srgbClr val="7030A0"/>
                </a:solidFill>
              </a:rPr>
              <a:t>Wolf </a:t>
            </a:r>
          </a:p>
          <a:p>
            <a:r>
              <a:rPr lang="en-US" sz="2600" dirty="0">
                <a:solidFill>
                  <a:srgbClr val="7030A0"/>
                </a:solidFill>
              </a:rPr>
              <a:t>Eagle</a:t>
            </a:r>
          </a:p>
          <a:p>
            <a:r>
              <a:rPr lang="en-US" sz="2600" dirty="0">
                <a:solidFill>
                  <a:srgbClr val="7030A0"/>
                </a:solidFill>
              </a:rPr>
              <a:t>Penguin </a:t>
            </a:r>
          </a:p>
          <a:p>
            <a:r>
              <a:rPr lang="en-US" sz="2600" dirty="0">
                <a:solidFill>
                  <a:srgbClr val="7030A0"/>
                </a:solidFill>
              </a:rPr>
              <a:t>Owl</a:t>
            </a:r>
          </a:p>
          <a:p>
            <a:endParaRPr lang="en-US" dirty="0"/>
          </a:p>
          <a:p>
            <a:endParaRPr lang="ru-RU" dirty="0"/>
          </a:p>
        </p:txBody>
      </p:sp>
      <p:pic>
        <p:nvPicPr>
          <p:cNvPr id="1027" name="Picture 3" descr="F:\Картинки на откр урок\006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383" y="1052736"/>
            <a:ext cx="1303020" cy="130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Картинки на откр урок\358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731" y="1068512"/>
            <a:ext cx="97210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Картинки на откр урок\423415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613" y="1068512"/>
            <a:ext cx="1382387" cy="119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Картинки на откр урок\17679392_Simba_by_hellcorpceo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768" y="2513013"/>
            <a:ext cx="1285335" cy="100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Картинки на откр урок\20090401-b_41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731" y="2513013"/>
            <a:ext cx="1333588" cy="113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Картинки на откр урок\anymal4a[1]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684" y="2455956"/>
            <a:ext cx="2102844" cy="108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:\Картинки на откр урок\bw-sketch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768" y="3843618"/>
            <a:ext cx="1620397" cy="108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F:\Картинки на откр урок\c21dcfd86274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08" y="3698938"/>
            <a:ext cx="1159311" cy="155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:\Картинки на откр урок\bur_medv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214" y="3771635"/>
            <a:ext cx="1850547" cy="114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:\Картинки на откр урок\tiger2[1] - копия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532" y="5095782"/>
            <a:ext cx="1234440" cy="160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F:\Картинки на откр урок\zebra(13123)[1]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409" y="5334990"/>
            <a:ext cx="1256928" cy="125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:\Картинки на откр урок\pingvin1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015" y="5365902"/>
            <a:ext cx="981716" cy="124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F:\Картинки на откр урок\358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516" y="1017583"/>
            <a:ext cx="97210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0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Questions to the text</a:t>
            </a:r>
            <a:endParaRPr lang="ru-RU" b="1" dirty="0">
              <a:solidFill>
                <a:schemeClr val="accent4">
                  <a:lumMod val="75000"/>
                </a:schemeClr>
              </a:solidFill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Has Mike got a pet</a:t>
            </a:r>
            <a:r>
              <a:rPr lang="ru-RU" sz="3600" dirty="0" smtClean="0"/>
              <a:t>?</a:t>
            </a:r>
            <a:endParaRPr lang="en-US" sz="3600" dirty="0" smtClean="0"/>
          </a:p>
          <a:p>
            <a:r>
              <a:rPr lang="en-US" sz="3600" dirty="0" smtClean="0"/>
              <a:t>What pet has he got</a:t>
            </a:r>
            <a:r>
              <a:rPr lang="ru-RU" sz="3600" dirty="0" smtClean="0"/>
              <a:t>?</a:t>
            </a:r>
            <a:endParaRPr lang="en-US" sz="3600" dirty="0" smtClean="0"/>
          </a:p>
          <a:p>
            <a:r>
              <a:rPr lang="en-US" sz="3600" dirty="0" smtClean="0"/>
              <a:t>Does his pet answer to his (her) name</a:t>
            </a:r>
            <a:r>
              <a:rPr lang="ru-RU" sz="3600" dirty="0" smtClean="0"/>
              <a:t>?</a:t>
            </a:r>
            <a:endParaRPr lang="en-US" sz="3600" dirty="0" smtClean="0"/>
          </a:p>
          <a:p>
            <a:r>
              <a:rPr lang="en-US" sz="3600" dirty="0" smtClean="0"/>
              <a:t>What colour is his pet</a:t>
            </a:r>
            <a:r>
              <a:rPr lang="ru-RU" sz="3600" dirty="0" smtClean="0"/>
              <a:t>?</a:t>
            </a:r>
            <a:endParaRPr lang="en-US" sz="3600" dirty="0" smtClean="0"/>
          </a:p>
          <a:p>
            <a:r>
              <a:rPr lang="en-US" sz="3600" dirty="0" smtClean="0"/>
              <a:t>What does he teach his pet to do</a:t>
            </a:r>
            <a:r>
              <a:rPr lang="ru-RU" sz="3600" dirty="0" smtClean="0"/>
              <a:t>?</a:t>
            </a:r>
            <a:endParaRPr lang="en-US" sz="3600" dirty="0" smtClean="0"/>
          </a:p>
          <a:p>
            <a:r>
              <a:rPr lang="en-US" sz="3600" dirty="0" smtClean="0"/>
              <a:t>What can his pet do</a:t>
            </a:r>
            <a:r>
              <a:rPr lang="ru-RU" sz="3600" dirty="0" smtClean="0"/>
              <a:t>?</a:t>
            </a:r>
            <a:endParaRPr lang="en-US" sz="3600" dirty="0" smtClean="0"/>
          </a:p>
          <a:p>
            <a:r>
              <a:rPr lang="en-US" sz="3600" dirty="0" smtClean="0"/>
              <a:t>What does his pet eat and drink</a:t>
            </a:r>
            <a:r>
              <a:rPr lang="ru-RU" sz="3600" dirty="0" smtClean="0"/>
              <a:t>?</a:t>
            </a:r>
            <a:endParaRPr lang="en-US" sz="3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850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Our Pets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cs typeface="Aharoni" pitchFamily="2" charset="-79"/>
            </a:endParaRPr>
          </a:p>
        </p:txBody>
      </p:sp>
      <p:pic>
        <p:nvPicPr>
          <p:cNvPr id="1026" name="Picture 2" descr="F:\Картинки на откр урок\imagesCA2GDER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68" y="1658015"/>
            <a:ext cx="3058354" cy="189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Картинки на откр урок\imagesCAO1FY1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95293"/>
            <a:ext cx="2173464" cy="335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Картинки на откр урок\imagesCARGM8G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279" y="1268760"/>
            <a:ext cx="2694742" cy="25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Картинки на откр урок\imagesCAWP53B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201" y="4062473"/>
            <a:ext cx="2768898" cy="246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Картинки на откр урок\malenkie-deti-i-domashnie-zhivotnye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310" y="4869160"/>
            <a:ext cx="2377144" cy="162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Картинки на откр урок\homyak_i_devochka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88554"/>
            <a:ext cx="2869234" cy="189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F:\Картинки на откр урок\malenkie-deti-i-domashnie-zhivotnye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710" y="5021560"/>
            <a:ext cx="2377144" cy="162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329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0" dirty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For example: </a:t>
            </a:r>
            <a:endParaRPr lang="ru-RU" sz="4000" b="0" dirty="0">
              <a:solidFill>
                <a:schemeClr val="accent4">
                  <a:lumMod val="75000"/>
                </a:schemeClr>
              </a:solidFill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This is Ben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 </a:t>
            </a:r>
            <a:r>
              <a:rPr lang="en-US" sz="3600" dirty="0"/>
              <a:t>He is seven. </a:t>
            </a:r>
            <a:endParaRPr lang="en-US" sz="3600" dirty="0" smtClean="0"/>
          </a:p>
          <a:p>
            <a:r>
              <a:rPr lang="en-US" sz="3600" dirty="0" smtClean="0"/>
              <a:t>He </a:t>
            </a:r>
            <a:r>
              <a:rPr lang="en-US" sz="3600" dirty="0"/>
              <a:t>has got a pet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 </a:t>
            </a:r>
            <a:r>
              <a:rPr lang="en-US" sz="3600" dirty="0"/>
              <a:t>It is a dog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 </a:t>
            </a:r>
            <a:r>
              <a:rPr lang="en-US" sz="3600" dirty="0"/>
              <a:t>His dog’s name is Rex. </a:t>
            </a:r>
            <a:endParaRPr lang="en-US" sz="3600" dirty="0" smtClean="0"/>
          </a:p>
          <a:p>
            <a:r>
              <a:rPr lang="en-US" sz="3600" dirty="0" smtClean="0"/>
              <a:t>Rex </a:t>
            </a:r>
            <a:r>
              <a:rPr lang="en-US" sz="3600" dirty="0"/>
              <a:t>is black and white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 </a:t>
            </a:r>
            <a:r>
              <a:rPr lang="en-US" sz="3600" dirty="0"/>
              <a:t>Ben likes to play and to walk with his dog. 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5" descr="F:\Картинки на откр урок\imagesCAWP53B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3071662" cy="273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1990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231</Words>
  <Application>Microsoft Office PowerPoint</Application>
  <PresentationFormat>Экран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Animals In Our Life</vt:lpstr>
      <vt:lpstr>Презентация PowerPoint</vt:lpstr>
      <vt:lpstr>Презентация PowerPoint</vt:lpstr>
      <vt:lpstr>Презентация PowerPoint</vt:lpstr>
      <vt:lpstr>Презентация PowerPoint</vt:lpstr>
      <vt:lpstr>Match the words to the pictures</vt:lpstr>
      <vt:lpstr>Questions to the text</vt:lpstr>
      <vt:lpstr>Our Pets</vt:lpstr>
      <vt:lpstr>For example: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62</cp:revision>
  <dcterms:created xsi:type="dcterms:W3CDTF">2011-12-27T09:23:12Z</dcterms:created>
  <dcterms:modified xsi:type="dcterms:W3CDTF">2012-01-27T23:07:44Z</dcterms:modified>
</cp:coreProperties>
</file>