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4660"/>
  </p:normalViewPr>
  <p:slideViewPr>
    <p:cSldViewPr>
      <p:cViewPr varScale="1">
        <p:scale>
          <a:sx n="100" d="100"/>
          <a:sy n="100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2F39-9509-425A-B2D9-E65FE8AA038E}" type="datetimeFigureOut">
              <a:rPr lang="ru-RU" smtClean="0"/>
              <a:pPr/>
              <a:t>01.01.2006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4E61-0ECE-4F0E-9694-9A5464A659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2F39-9509-425A-B2D9-E65FE8AA038E}" type="datetimeFigureOut">
              <a:rPr lang="ru-RU" smtClean="0"/>
              <a:pPr/>
              <a:t>01.01.2006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4E61-0ECE-4F0E-9694-9A5464A659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2F39-9509-425A-B2D9-E65FE8AA038E}" type="datetimeFigureOut">
              <a:rPr lang="ru-RU" smtClean="0"/>
              <a:pPr/>
              <a:t>01.01.2006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4E61-0ECE-4F0E-9694-9A5464A659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2F39-9509-425A-B2D9-E65FE8AA038E}" type="datetimeFigureOut">
              <a:rPr lang="ru-RU" smtClean="0"/>
              <a:pPr/>
              <a:t>01.01.2006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4E61-0ECE-4F0E-9694-9A5464A659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2F39-9509-425A-B2D9-E65FE8AA038E}" type="datetimeFigureOut">
              <a:rPr lang="ru-RU" smtClean="0"/>
              <a:pPr/>
              <a:t>01.01.2006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4E61-0ECE-4F0E-9694-9A5464A659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2F39-9509-425A-B2D9-E65FE8AA038E}" type="datetimeFigureOut">
              <a:rPr lang="ru-RU" smtClean="0"/>
              <a:pPr/>
              <a:t>01.01.2006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4E61-0ECE-4F0E-9694-9A5464A659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2F39-9509-425A-B2D9-E65FE8AA038E}" type="datetimeFigureOut">
              <a:rPr lang="ru-RU" smtClean="0"/>
              <a:pPr/>
              <a:t>01.01.2006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4E61-0ECE-4F0E-9694-9A5464A659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2F39-9509-425A-B2D9-E65FE8AA038E}" type="datetimeFigureOut">
              <a:rPr lang="ru-RU" smtClean="0"/>
              <a:pPr/>
              <a:t>01.01.2006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4E61-0ECE-4F0E-9694-9A5464A659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2F39-9509-425A-B2D9-E65FE8AA038E}" type="datetimeFigureOut">
              <a:rPr lang="ru-RU" smtClean="0"/>
              <a:pPr/>
              <a:t>01.01.2006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4E61-0ECE-4F0E-9694-9A5464A659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2F39-9509-425A-B2D9-E65FE8AA038E}" type="datetimeFigureOut">
              <a:rPr lang="ru-RU" smtClean="0"/>
              <a:pPr/>
              <a:t>01.01.2006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4E61-0ECE-4F0E-9694-9A5464A6591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C2F39-9509-425A-B2D9-E65FE8AA038E}" type="datetimeFigureOut">
              <a:rPr lang="ru-RU" smtClean="0"/>
              <a:pPr/>
              <a:t>01.01.2006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B4E61-0ECE-4F0E-9694-9A5464A65917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C2F39-9509-425A-B2D9-E65FE8AA038E}" type="datetimeFigureOut">
              <a:rPr lang="ru-RU" smtClean="0"/>
              <a:pPr/>
              <a:t>01.01.2006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B4E61-0ECE-4F0E-9694-9A5464A6591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426" y="404664"/>
            <a:ext cx="8690842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272075" y="2852936"/>
            <a:ext cx="65998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Top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Космическое путешествие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 территории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Синтаксиса и Пунктуации.</a:t>
            </a:r>
            <a:endParaRPr lang="ru-RU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580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4536504" cy="5472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>
              <a:buAutoNum type="arabicPeriod"/>
            </a:pPr>
            <a:endParaRPr lang="ru-RU" dirty="0" smtClean="0"/>
          </a:p>
          <a:p>
            <a:pPr>
              <a:buAutoNum type="arabicPeriod"/>
            </a:pPr>
            <a:endParaRPr lang="ru-RU" dirty="0" smtClean="0"/>
          </a:p>
          <a:p>
            <a:pPr>
              <a:buFont typeface="+mj-lt"/>
              <a:buAutoNum type="arabicPeriod"/>
            </a:pPr>
            <a:endParaRPr lang="ru-RU" dirty="0" smtClean="0"/>
          </a:p>
          <a:p>
            <a:pPr>
              <a:buFont typeface="+mj-lt"/>
              <a:buAutoNum type="arabicPeriod"/>
            </a:pPr>
            <a:endParaRPr lang="ru-RU" dirty="0"/>
          </a:p>
          <a:p>
            <a:pPr>
              <a:buFont typeface="+mj-lt"/>
              <a:buAutoNum type="arabicPeriod"/>
            </a:pPr>
            <a:endParaRPr lang="ru-RU" dirty="0" smtClean="0"/>
          </a:p>
          <a:p>
            <a:pPr>
              <a:buFont typeface="+mj-lt"/>
              <a:buAutoNum type="arabicPeriod"/>
            </a:pPr>
            <a:endParaRPr lang="ru-RU" dirty="0"/>
          </a:p>
          <a:p>
            <a:pPr>
              <a:buFont typeface="+mj-lt"/>
              <a:buAutoNum type="arabicPeriod"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Обращение</a:t>
            </a:r>
          </a:p>
          <a:p>
            <a:pPr>
              <a:buFont typeface="+mj-lt"/>
              <a:buAutoNum type="arabicPeriod"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Подлежащее</a:t>
            </a:r>
          </a:p>
          <a:p>
            <a:pPr>
              <a:buFont typeface="+mj-lt"/>
              <a:buAutoNum type="arabicPeriod"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</a:p>
          <a:p>
            <a:pPr>
              <a:buFont typeface="+mj-lt"/>
              <a:buAutoNum type="arabicPeriod"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Сказуемое</a:t>
            </a:r>
          </a:p>
          <a:p>
            <a:pPr>
              <a:buFont typeface="+mj-lt"/>
              <a:buAutoNum type="arabicPeriod"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Дополнение</a:t>
            </a:r>
          </a:p>
          <a:p>
            <a:pPr>
              <a:buFont typeface="+mj-lt"/>
              <a:buAutoNum type="arabicPeriod"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Обстоятельство</a:t>
            </a:r>
          </a:p>
          <a:p>
            <a:pPr>
              <a:buFont typeface="+mj-lt"/>
              <a:buAutoNum type="arabicPeriod"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Прямая речь</a:t>
            </a:r>
          </a:p>
          <a:p>
            <a:pPr>
              <a:buFont typeface="+mj-lt"/>
              <a:buAutoNum type="arabicPeriod"/>
            </a:pPr>
            <a:r>
              <a:rPr lang="ru-RU" sz="12800" i="1" dirty="0" smtClean="0">
                <a:latin typeface="Times New Roman" pitchFamily="18" charset="0"/>
                <a:cs typeface="Times New Roman" pitchFamily="18" charset="0"/>
              </a:rPr>
              <a:t>Диалог</a:t>
            </a:r>
          </a:p>
          <a:p>
            <a:pPr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2787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123080" cy="747967"/>
          </a:xfrm>
        </p:spPr>
        <p:txBody>
          <a:bodyPr/>
          <a:lstStyle/>
          <a:p>
            <a:pPr algn="ctr"/>
            <a:r>
              <a:rPr lang="ru-RU" sz="5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Марс.</a:t>
            </a:r>
            <a:endParaRPr lang="ru-RU" sz="5400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596" y="0"/>
            <a:ext cx="2857496" cy="2857496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14282" y="2857496"/>
            <a:ext cx="8606760" cy="37147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"Марс уд...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вительная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планета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прозрач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сизые дали ш...рок г...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ризонт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она сплошь покрыта слоем к...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смической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пыли повсюду можно наблюдать мн...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гочисленные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неровности кратеры расщелины впадины необъятны и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непостиж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...мы волнующие тайны этой планеты космические путешественники внимательно и настойчиво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изуч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...ют историю её возникновения природные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особенности."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147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439248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Космонавты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сообщите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полёт</a:t>
            </a:r>
            <a:r>
              <a:rPr lang="ru-RU" sz="3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проходит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успешно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3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3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Космонавты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сообщают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полёт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проходит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успешно</a:t>
            </a:r>
            <a:r>
              <a:rPr lang="ru-RU" sz="33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8254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719" y="476250"/>
            <a:ext cx="7874000" cy="5905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160716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Лето</Template>
  <TotalTime>39</TotalTime>
  <Words>98</Words>
  <Application>Microsoft Office PowerPoint</Application>
  <PresentationFormat>Экран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Summer</vt:lpstr>
      <vt:lpstr>Слайд 1</vt:lpstr>
      <vt:lpstr>Слайд 2</vt:lpstr>
      <vt:lpstr>Марс.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School</cp:lastModifiedBy>
  <cp:revision>5</cp:revision>
  <dcterms:created xsi:type="dcterms:W3CDTF">2011-12-11T11:29:57Z</dcterms:created>
  <dcterms:modified xsi:type="dcterms:W3CDTF">2005-12-31T21:08:36Z</dcterms:modified>
</cp:coreProperties>
</file>