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8" r:id="rId14"/>
    <p:sldId id="267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ED9F-F771-4EF1-89AC-1561CDBDB362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E3C8-B2A6-425B-9A78-695FAA757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0C7C-4FD7-4AFE-B4AF-CB75FCE22EAB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AD4E-B8FD-4AED-B0F3-BE8FB2C48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4B2F8-2A20-4074-A07F-78B6AA8D01C8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817A3-1DDD-4247-8782-D903D7B5C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2B4F-9809-48A8-BA40-D3F17C0C726E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5F5A-C687-4E21-A3FD-13303B479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92BD-EA51-40C4-B874-999903434554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96F7-317A-47B6-9430-C639F2986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13A34-02B6-4215-8A59-025FD5278C86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ED7BA-7885-42CE-B588-20D09D5E7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6A0A-6D64-4129-A69E-EA3E81171F9C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900F-93BC-4BFF-8926-BA0B6486A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F2E0-9A3B-4ACB-8253-1938A28DD920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2D9F-34A0-4C16-9978-C13E2322D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B06E4-6656-46F2-8C28-B5B59BA14556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9DF3A-0178-4054-9A39-2EFD0073D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B8EA-CFEB-44F8-83A5-F2ADFC4CA468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1792-7174-4B59-A7A0-CA1054976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22E9-46F7-4038-A247-EECFBDAE9985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2B14B-1946-40AE-92A3-BC910E3F6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5D184E-8B65-404D-B6AB-DD75267CEF11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086E91-2E2A-4D01-86DC-536693476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5988" y="1857375"/>
            <a:ext cx="392271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1071563" y="5072063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Колоссы Мемнона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25" y="1857375"/>
            <a:ext cx="44767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205038"/>
            <a:ext cx="3810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071563" y="5072063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Сфинкс на набережной Невы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0813" y="2071688"/>
            <a:ext cx="278606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071563" y="5072063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Рамессеум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500188"/>
            <a:ext cx="3535363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5214938" y="1857375"/>
            <a:ext cx="35004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Calibri" pitchFamily="34" charset="0"/>
              </a:rPr>
              <a:t>Площадь согласия в Париже с древнеегипетским обелиском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1071563" y="5857875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Карнакский храм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714500"/>
            <a:ext cx="5067300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1071563" y="5857875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Луксорский храм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2000250"/>
            <a:ext cx="452437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2071688"/>
            <a:ext cx="1857375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357188" y="3714750"/>
            <a:ext cx="27860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Перистильный</a:t>
            </a:r>
          </a:p>
          <a:p>
            <a:pPr algn="ctr"/>
            <a:r>
              <a:rPr lang="ru-RU" sz="3200">
                <a:latin typeface="Calibri" pitchFamily="34" charset="0"/>
              </a:rPr>
              <a:t>двор</a:t>
            </a:r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7725" y="2714625"/>
            <a:ext cx="19700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357563" y="5214938"/>
            <a:ext cx="2714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Гипостильный зал</a:t>
            </a:r>
          </a:p>
          <a:p>
            <a:pPr algn="ctr"/>
            <a:r>
              <a:rPr lang="ru-RU" sz="3200">
                <a:latin typeface="Calibri" pitchFamily="34" charset="0"/>
              </a:rPr>
              <a:t>(фрагмент)</a:t>
            </a: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5" y="2357438"/>
            <a:ext cx="27622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6286500" y="4500563"/>
            <a:ext cx="2357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Святилище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785813" y="5786438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Основным строительным материалом был камень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2000250"/>
            <a:ext cx="42862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000250"/>
            <a:ext cx="3275012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2500313" y="4857750"/>
            <a:ext cx="4656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Мастаба (араб. – скамья)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2857500"/>
            <a:ext cx="3413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3500438" y="2000250"/>
            <a:ext cx="167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Мастаба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357313" y="1643063"/>
            <a:ext cx="6500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Великие пирамиды в Гизе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857500"/>
            <a:ext cx="5519737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143125"/>
            <a:ext cx="324167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071563" y="5072063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Внутренняя часть пирамиды Хеопса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1928813"/>
            <a:ext cx="357187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071563" y="5072063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Пирамида Хефрена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6925" y="1795463"/>
            <a:ext cx="50101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071563" y="5072063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Заупокойный храм Ментухотепа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6240749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АРХИТЕКТУРА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ДРЕВНЕГО ЕГИПТА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071563" y="5072063"/>
            <a:ext cx="671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Заупокойный храм Аменхотепа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928813"/>
            <a:ext cx="3857625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49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Виталик</dc:creator>
  <cp:lastModifiedBy>User</cp:lastModifiedBy>
  <cp:revision>13</cp:revision>
  <dcterms:created xsi:type="dcterms:W3CDTF">2011-07-09T13:26:15Z</dcterms:created>
  <dcterms:modified xsi:type="dcterms:W3CDTF">2012-03-18T13:28:04Z</dcterms:modified>
</cp:coreProperties>
</file>