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63" r:id="rId5"/>
    <p:sldId id="260" r:id="rId6"/>
    <p:sldId id="261" r:id="rId7"/>
    <p:sldId id="262" r:id="rId8"/>
    <p:sldId id="264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13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7C8DF-4EA3-40D4-AAE2-AD155249752F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0843E-0DF9-4261-B945-352C04AA1E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0843E-0DF9-4261-B945-352C04AA1EA5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3200400"/>
            <a:ext cx="3357586" cy="2514616"/>
          </a:xfrm>
        </p:spPr>
        <p:txBody>
          <a:bodyPr/>
          <a:lstStyle/>
          <a:p>
            <a:r>
              <a:rPr lang="ru-RU" dirty="0" smtClean="0"/>
              <a:t>История создания</a:t>
            </a:r>
          </a:p>
          <a:p>
            <a:r>
              <a:rPr lang="ru-RU" dirty="0" smtClean="0"/>
              <a:t>Картины</a:t>
            </a:r>
          </a:p>
          <a:p>
            <a:r>
              <a:rPr lang="ru-RU" dirty="0" smtClean="0"/>
              <a:t>Время работы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Третьяковская галерея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5786" y="2786058"/>
            <a:ext cx="3500462" cy="3500462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285728"/>
            <a:ext cx="8543956" cy="114300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1885 году к дому в Лаврушинском пристраивается еще 7 залов.                                                                                                               1892 год стал для галереи знаменательным, в этом году Павел Михайлович Третьяков передал ее в дар городу Москве. </a:t>
            </a:r>
          </a:p>
          <a:p>
            <a:endParaRPr lang="ru-RU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screen">
            <a:lum/>
          </a:blip>
          <a:srcRect/>
          <a:stretch>
            <a:fillRect/>
          </a:stretch>
        </p:blipFill>
        <p:spPr bwMode="auto">
          <a:xfrm>
            <a:off x="1357290" y="1357298"/>
            <a:ext cx="2714644" cy="3868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2844" y="5214950"/>
            <a:ext cx="47148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Карл Брюлов                                                                                 </a:t>
            </a:r>
            <a:r>
              <a:rPr lang="ru-RU" b="1" dirty="0" smtClean="0"/>
              <a:t>Портрет графини Юлии Павловны Самойловой, удаляющейся с бала с приемной дочерью Амалицией Паччини. 1842</a:t>
            </a:r>
            <a:endParaRPr lang="ru-R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lum/>
          </a:blip>
          <a:srcRect/>
          <a:stretch>
            <a:fillRect/>
          </a:stretch>
        </p:blipFill>
        <p:spPr bwMode="auto">
          <a:xfrm>
            <a:off x="5214942" y="1928802"/>
            <a:ext cx="3344815" cy="4524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1142984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Виктор Васнецов                                        </a:t>
            </a:r>
            <a:r>
              <a:rPr lang="ru-RU" b="1" dirty="0" smtClean="0"/>
              <a:t>Иван Царевич на Сером Волке.1889г.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285728"/>
            <a:ext cx="8543956" cy="114300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    Первоначально в состав коллекции входило 1287 живописных произведений, 518 рисунков и 9 скульптур. </a:t>
            </a:r>
            <a:endParaRPr lang="ru-RU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1285860"/>
            <a:ext cx="4214841" cy="2776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720" y="4214818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Виктор Васнецов </a:t>
            </a:r>
            <a:r>
              <a:rPr lang="ru-RU" b="1" dirty="0" smtClean="0"/>
              <a:t>Богатыри 1898г.</a:t>
            </a:r>
            <a:endParaRPr lang="ru-R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43306" y="3500438"/>
            <a:ext cx="5129896" cy="2828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500694" y="2071678"/>
            <a:ext cx="257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Виктор Васнецов </a:t>
            </a:r>
            <a:r>
              <a:rPr lang="ru-RU" b="1" dirty="0" smtClean="0"/>
              <a:t>Витязь на распутье  1881г.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214290"/>
            <a:ext cx="8472518" cy="185738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Сегодня, посетив экскурсию,  Вы можете ознакомиться с уникальным собранием Третьяковской галереи, насчитывающим более 100 тысяч произведений, которое разделено на несколько разделов.</a:t>
            </a:r>
            <a:endParaRPr lang="ru-R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034" y="1857364"/>
            <a:ext cx="2838432" cy="3500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0034" y="5572140"/>
            <a:ext cx="307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Василий Верещагин                                      </a:t>
            </a:r>
            <a:r>
              <a:rPr lang="ru-RU" b="1" dirty="0" smtClean="0"/>
              <a:t>Двери Тимура (Тамерлана)1872г.</a:t>
            </a:r>
            <a:endParaRPr lang="ru-R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43306" y="3071810"/>
            <a:ext cx="2265605" cy="3429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643306" y="2143116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Врубель Михаил </a:t>
            </a:r>
            <a:r>
              <a:rPr lang="ru-RU" b="1" dirty="0" smtClean="0"/>
              <a:t>Богатырь 1898г.</a:t>
            </a:r>
            <a:endParaRPr lang="ru-RU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57950" y="1643049"/>
            <a:ext cx="2286016" cy="3678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12160" y="5661248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Врубель Михаил </a:t>
            </a:r>
            <a:r>
              <a:rPr lang="ru-RU" b="1" dirty="0" smtClean="0"/>
              <a:t>Царевна –Лебедь 1900г.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285728"/>
            <a:ext cx="8258204" cy="185738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Первый раздел включает в себя древнерусское искусство XII-XVIII веков. Здесь во время экскурсии Вы увидите уникальные иконы, скульптуры, мелкую пластику, прикладное искусство (около 5 тыс. экспонатов).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158" y="4500570"/>
            <a:ext cx="17145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14546" y="5929330"/>
            <a:ext cx="1857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Андрей Рублёв </a:t>
            </a:r>
            <a:r>
              <a:rPr lang="ru-RU" b="1" dirty="0" smtClean="0"/>
              <a:t>Святая троица</a:t>
            </a:r>
            <a:endParaRPr lang="ru-RU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00562" y="1785926"/>
            <a:ext cx="1771662" cy="2143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000496" y="4214818"/>
            <a:ext cx="2267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Дионисий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Богоматерь Одигитрия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1482</a:t>
            </a:r>
          </a:p>
          <a:p>
            <a:pPr algn="ctr"/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00826" y="1785926"/>
            <a:ext cx="22479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429124" y="5500702"/>
            <a:ext cx="4714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Неизвестный художник начала XII века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/>
              <a:t>Богоматерь Владимирская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Первая треть XII века</a:t>
            </a:r>
          </a:p>
          <a:p>
            <a:pPr algn="ctr"/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357422" y="2143116"/>
            <a:ext cx="1857388" cy="3446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79512" y="1988840"/>
            <a:ext cx="20717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Неизвестный художник второй половины XIV века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Князья Борис и Глеб на конях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Вторая половина XIV века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14348" y="214290"/>
            <a:ext cx="7772400" cy="981068"/>
          </a:xfrm>
        </p:spPr>
        <p:txBody>
          <a:bodyPr/>
          <a:lstStyle/>
          <a:p>
            <a:r>
              <a:rPr lang="ru-RU" dirty="0" smtClean="0"/>
              <a:t>Второй раздел включает в себя живопись XVIII - первой половины XIX века.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472" y="1357298"/>
            <a:ext cx="2428892" cy="3167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4786322"/>
            <a:ext cx="2463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В.Л. Боровиковский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Портрет М.И. Лопухиной. 1797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43636" y="3143248"/>
            <a:ext cx="2540896" cy="3286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72132" y="1285860"/>
            <a:ext cx="3357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Иван Аргунов                               </a:t>
            </a:r>
            <a:r>
              <a:rPr lang="ru-RU" b="1" dirty="0" smtClean="0"/>
              <a:t>Портрет неизвестной крестьянки в русском костюме. 1784г.</a:t>
            </a:r>
          </a:p>
          <a:p>
            <a:pPr algn="ctr"/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57554" y="2143116"/>
            <a:ext cx="2428892" cy="3126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00364" y="5429264"/>
            <a:ext cx="3071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Антропов Алексей </a:t>
            </a:r>
            <a:r>
              <a:rPr lang="ru-RU" b="1" dirty="0" smtClean="0"/>
              <a:t>Портрет Анны Васильевны Бутурлиной 1763г.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285728"/>
            <a:ext cx="8472518" cy="107157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Третий раздел включает в себя живопись второй половины XIX века и рубежа XIX и XX веков (около 7 тысяч произведений).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4786322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Александр Бенуа </a:t>
            </a:r>
            <a:r>
              <a:rPr lang="ru-RU" b="1" dirty="0" smtClean="0"/>
              <a:t>Итальянская комедия. Любовная записка. 1905г.  </a:t>
            </a:r>
            <a:endParaRPr lang="ru-RU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27984" y="2924944"/>
            <a:ext cx="4500500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436096" y="2060848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Александр Бенуа </a:t>
            </a:r>
            <a:r>
              <a:rPr lang="ru-RU" b="1" dirty="0" smtClean="0"/>
              <a:t>Прогулка короля 1906г.</a:t>
            </a:r>
            <a:endParaRPr lang="ru-RU" b="1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1268760"/>
            <a:ext cx="4392489" cy="3184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42910" y="357166"/>
            <a:ext cx="7772400" cy="142876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ходе экскурсии Вы сможете оценить уникальность русской графики XVIII - начала XX века (свыше 30 тысяч произведений), русскую скульптуру XVIII - начала XX века (около 1000 экспонатов).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28794" y="1928802"/>
            <a:ext cx="4988158" cy="3500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7488" y="5929330"/>
            <a:ext cx="4088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Александр Дейнека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Эстафета по Садовому кольцу 1947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285728"/>
            <a:ext cx="8486780" cy="164307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Интересна коллекция старых антикварных рам, мебели, прикладного искусства и огромный раздел (более половины всей коллекции) послереволюционной живописи, скульптуры и графики, размещающийся в помещениях на Крымском валу.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596" y="2071678"/>
            <a:ext cx="2786082" cy="2458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2844" y="4643446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К. С. Петров-Водкин.                    </a:t>
            </a:r>
            <a:r>
              <a:rPr lang="ru-RU" b="1" dirty="0" smtClean="0"/>
              <a:t>Купание красного коня.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00760" y="4214818"/>
            <a:ext cx="2892582" cy="2357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286512" y="3429000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Пименов Ю.                  </a:t>
            </a:r>
            <a:r>
              <a:rPr lang="ru-RU" b="1" dirty="0" smtClean="0"/>
              <a:t>Новая Москва. 1937.</a:t>
            </a: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00430" y="2500306"/>
            <a:ext cx="2214578" cy="3225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427984" y="177281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Лактионов А. И.                      </a:t>
            </a:r>
            <a:r>
              <a:rPr lang="ru-RU" b="1" dirty="0" smtClean="0"/>
              <a:t>Письмо с фронта. 1974.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142852"/>
            <a:ext cx="6215106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Виктор Васнецов «Алёнушка»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000232" y="928670"/>
            <a:ext cx="3357586" cy="314327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Этапы работы над картиной: Работу над картиной художник начал в 1880 году. Сначала он рисовал пейзажные этюды на берегу Вори в Абрамцеве, у пруда в Ахтырке. Сохранилось много этюдов этого времени. Работа была закончена зимой 1881 года в Москве, после чего Васнецов отправил её на Передвижную выставку.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214290"/>
            <a:ext cx="1428760" cy="1993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4500570"/>
            <a:ext cx="1329342" cy="20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5786" y="2357430"/>
            <a:ext cx="1357322" cy="1939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28794" y="4572008"/>
            <a:ext cx="1428760" cy="1954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14678" y="3286124"/>
            <a:ext cx="1357322" cy="1834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429124" y="4429132"/>
            <a:ext cx="1300171" cy="185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143636" y="857232"/>
            <a:ext cx="28575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404664"/>
            <a:ext cx="5112568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Александр Иванов                                         Явление Христа народу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214290"/>
            <a:ext cx="3571900" cy="628654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1834 году художник написал «Явление воскресшего Христа Марии Магдалине».               Через три года художник приступил к созданию «Явления Христа народу». На написание этой картины ушло 20 лет (1837—1857), после чего она была представлена публике в отдельном зале Академии Художеств.</a:t>
            </a:r>
            <a:r>
              <a:rPr lang="ru-RU" b="1" dirty="0" smtClean="0"/>
              <a:t> </a:t>
            </a:r>
          </a:p>
          <a:p>
            <a:pPr>
              <a:buNone/>
            </a:pPr>
            <a:r>
              <a:rPr lang="ru-RU" b="1" dirty="0" smtClean="0"/>
              <a:t>Композиция</a:t>
            </a:r>
          </a:p>
          <a:p>
            <a:r>
              <a:rPr lang="ru-RU" dirty="0" smtClean="0"/>
              <a:t>На первом плане картины изображена группа апостолов во главе с Иоанном Крестителем. Иоанн (в его руках крест) указывает на Христа. Справа изображена группа людей, спускающихся с холма во главе с фарисеями.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91812" y="2556639"/>
            <a:ext cx="5166468" cy="3587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112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Семья Третьяковых. 1704–1898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034" y="785794"/>
            <a:ext cx="19050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4282" y="2786058"/>
            <a:ext cx="2786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Третьякова Александра Даниловна, мать основателя галереи Павла Михайловича Третьякова</a:t>
            </a:r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43306" y="857232"/>
            <a:ext cx="19050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86116" y="300037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Третьяков Павел Михайлович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29388" y="857232"/>
            <a:ext cx="19050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 rot="10800000" flipV="1">
            <a:off x="6286512" y="307181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Третьяков Сергей Михайлович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43306" y="3786190"/>
            <a:ext cx="19050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428992" y="5857892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Вера Николаевна Мамонтова, супруга           Павла Михайловича 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14348" y="4000504"/>
            <a:ext cx="19050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85720" y="6072206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Дочери и зятья Павла Михайловича</a:t>
            </a:r>
            <a:endParaRPr lang="ru-R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500826" y="3786190"/>
            <a:ext cx="19050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6165364" y="5929330"/>
            <a:ext cx="2407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Семья Павла Михайловича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8"/>
            <a:ext cx="5757874" cy="10826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+mn-lt"/>
              </a:rPr>
              <a:t>Павел Андреевич Федотов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285728"/>
            <a:ext cx="2428892" cy="3213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57158" y="3643314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Вдовушка (1850-1851)</a:t>
            </a: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96" y="4143380"/>
            <a:ext cx="2786082" cy="2141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8596" y="6357958"/>
            <a:ext cx="309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Сватовство майора (1848)</a:t>
            </a:r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16216" y="1196752"/>
            <a:ext cx="2167220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588224" y="3933056"/>
            <a:ext cx="233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Свежий кавалер 1847г.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71802" y="335756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Разборчивая невеста 1847г.</a:t>
            </a:r>
            <a:endParaRPr lang="ru-RU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29058" y="3884774"/>
            <a:ext cx="2227208" cy="2687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16216" y="5373216"/>
            <a:ext cx="2428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Завтрак аристократа                       («Не в пору гость»). 1849-50г</a:t>
            </a:r>
            <a:endParaRPr lang="ru-RU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31499" y="764704"/>
            <a:ext cx="2912004" cy="2592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+mn-lt"/>
              </a:rPr>
              <a:t>Василий Владимирович Пукирев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72066" y="857232"/>
            <a:ext cx="4071934" cy="600076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основу работы над картиной художником было положено действительное событие.                               В 1861 году, то есть за год до создания картины, состоялось обручение одного богатого фабриканта, уже достаточно пожилого, и молоденькой девушки из бедной семьи, некой С. Н. Рыбниковой. Пукирев знал об этом обручении от своего друга и ученика С. М. Варенцова. По рассказу последнего, он и С. Н. Рыбникова любили друг друга, но по неизвестным нам сейчас причинам девушка вышла замуж не за любимого человека, а за богача-фабриканта, на долю же ее возлюбленного выпала роль шафера на этой свадьбе.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034" y="1000108"/>
            <a:ext cx="4128452" cy="507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42976" y="6215082"/>
            <a:ext cx="269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Неравный брак  1862г.</a:t>
            </a:r>
            <a:endParaRPr lang="ru-RU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74638"/>
            <a:ext cx="5257808" cy="15112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Василий Григорьевич Перов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596" y="214290"/>
            <a:ext cx="2786082" cy="2244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7158" y="2643182"/>
            <a:ext cx="319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Проводы покойника 1865г.</a:t>
            </a:r>
            <a:endParaRPr lang="ru-RU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0811" y="672394"/>
            <a:ext cx="3821669" cy="3548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84168" y="4437112"/>
            <a:ext cx="286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"Чаепитие в Мытищах, близ Москвы" 1862.</a:t>
            </a:r>
            <a:endParaRPr lang="ru-RU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7544" y="3140968"/>
            <a:ext cx="2714644" cy="2520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5715016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"Тройка. Ученики-мастеровые везут воду" 1866г. 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84168" y="5373216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"Портрет писателя</a:t>
            </a:r>
            <a:br>
              <a:rPr lang="ru-RU" b="1" dirty="0" smtClean="0"/>
            </a:br>
            <a:r>
              <a:rPr lang="ru-RU" b="1" dirty="0" smtClean="0"/>
              <a:t>Ф. М. Достоевского" 1872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491880" y="3789040"/>
            <a:ext cx="2332801" cy="27363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Илья Ефимович Репин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71538" y="6143644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ИВАН ГРОЗНЫЙ И СЫН ЕГО ИВАН 16 НОЯБРЯ 1581 ГОДА.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87624" y="980728"/>
            <a:ext cx="6995532" cy="511256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57232"/>
          </a:xfrm>
        </p:spPr>
        <p:txBody>
          <a:bodyPr/>
          <a:lstStyle/>
          <a:p>
            <a:pPr algn="ctr"/>
            <a:r>
              <a:rPr lang="ru-RU" dirty="0" smtClean="0"/>
              <a:t>Василий Иванович Суриков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034" y="928670"/>
            <a:ext cx="3071834" cy="2521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8596" y="3571876"/>
            <a:ext cx="333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Меншиков в Березове. 1883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71933" y="1071546"/>
            <a:ext cx="4683893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143636" y="4071942"/>
            <a:ext cx="2714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Утро стрелецкой казни. 1881</a:t>
            </a:r>
            <a:endParaRPr lang="ru-RU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596" y="4071942"/>
            <a:ext cx="5143536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857884" y="6072206"/>
            <a:ext cx="306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Боярыня Морозова 1887г.</a:t>
            </a:r>
            <a:endParaRPr lang="ru-RU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Архип Иванович Куинджи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1071546"/>
            <a:ext cx="8358246" cy="4473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17592" y="5929330"/>
            <a:ext cx="27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Берёзовая роща 1879г.</a:t>
            </a:r>
            <a:endParaRPr lang="ru-RU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067944" y="404664"/>
            <a:ext cx="4676056" cy="602128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Адрес: 119017, г. Москва, Лаврушинский переулок, 10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Проезд:</a:t>
            </a:r>
            <a:r>
              <a:rPr lang="ru-RU" dirty="0" smtClean="0"/>
              <a:t> Метро "Третьяковская" или "Полянка"</a:t>
            </a:r>
            <a:br>
              <a:rPr lang="ru-RU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с 10.00 до 19.30</a:t>
            </a:r>
          </a:p>
          <a:p>
            <a:r>
              <a:rPr lang="ru-RU" dirty="0" smtClean="0"/>
              <a:t>кассы до 18.30</a:t>
            </a:r>
          </a:p>
          <a:p>
            <a:r>
              <a:rPr lang="ru-RU" dirty="0" smtClean="0"/>
              <a:t>вход на экспозицию до 18.30</a:t>
            </a:r>
          </a:p>
          <a:p>
            <a:r>
              <a:rPr lang="ru-RU" dirty="0" smtClean="0"/>
              <a:t>выходной – понедельник  </a:t>
            </a:r>
            <a:r>
              <a:rPr lang="ru-RU" b="1" dirty="0" smtClean="0"/>
              <a:t> </a:t>
            </a:r>
          </a:p>
          <a:p>
            <a:pPr>
              <a:buNone/>
            </a:pPr>
            <a:r>
              <a:rPr lang="ru-RU" b="1" dirty="0" smtClean="0"/>
              <a:t>Стоимость входного билета:</a:t>
            </a:r>
          </a:p>
          <a:p>
            <a:r>
              <a:rPr lang="ru-RU" i="1" dirty="0" smtClean="0"/>
              <a:t>взрослые</a:t>
            </a:r>
            <a:r>
              <a:rPr lang="ru-RU" dirty="0" smtClean="0"/>
              <a:t> – </a:t>
            </a:r>
            <a:r>
              <a:rPr lang="ru-RU" b="1" dirty="0" smtClean="0"/>
              <a:t>250</a:t>
            </a:r>
            <a:r>
              <a:rPr lang="ru-RU" dirty="0" smtClean="0"/>
              <a:t> рублей </a:t>
            </a:r>
          </a:p>
          <a:p>
            <a:r>
              <a:rPr lang="ru-RU" i="1" dirty="0" smtClean="0"/>
              <a:t>учащиеся средних и средних специальных учебных заведений, пенсионеры,  студенты вузов РФ </a:t>
            </a:r>
            <a:r>
              <a:rPr lang="ru-RU" dirty="0" smtClean="0"/>
              <a:t>– </a:t>
            </a:r>
            <a:r>
              <a:rPr lang="ru-RU" b="1" dirty="0" smtClean="0"/>
              <a:t>100</a:t>
            </a:r>
            <a:r>
              <a:rPr lang="ru-RU" dirty="0" smtClean="0"/>
              <a:t> рублей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836712"/>
            <a:ext cx="3312368" cy="331236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8" y="436510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Третьяковская галерея в Лаврушинском переулке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12776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Спасибо за внимание!</a:t>
            </a:r>
            <a:endParaRPr lang="ru-RU" sz="54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827584" y="2780928"/>
            <a:ext cx="7772400" cy="1944216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Алиева Елена Михайловна,</a:t>
            </a:r>
          </a:p>
          <a:p>
            <a:pPr algn="ctr">
              <a:buNone/>
            </a:pPr>
            <a:r>
              <a:rPr lang="ru-RU" b="1" i="1" dirty="0" smtClean="0"/>
              <a:t> учитель начальных классов, учитель материальных технологий</a:t>
            </a:r>
            <a:endParaRPr lang="ru-RU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Собирательская деятельность П.М.Третьякова. 1856–1892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196752"/>
            <a:ext cx="8964488" cy="150019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   Годом основания Третьяковской галереи принято считать 1856 год. Именно тогда Павел Михайлович приобрел две первые картины русских художников «Искушение» Н. Г. Шильдера и «Стычка с финляндскими контрабандистами» В.Г.Худякова.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2780928"/>
            <a:ext cx="4050451" cy="324036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2780927"/>
            <a:ext cx="4482927" cy="321903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36096" y="1412776"/>
            <a:ext cx="3383014" cy="249996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42852"/>
            <a:ext cx="8929718" cy="121444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конце 1850-х годов в его собрании появляются полотна                   И.И. Соколова, А. Саврасова, М.П. Клодта.  Вероятно, уже тогда Третьяков замыслил создать музей, где будет представлена национальная русская школа живописи.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4071943"/>
            <a:ext cx="2000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Иван Иванович Соколов                        </a:t>
            </a:r>
            <a:r>
              <a:rPr lang="ru-RU" b="1" dirty="0" smtClean="0"/>
              <a:t>Сбор вишни в помещичьем саду на Украине. 1858</a:t>
            </a:r>
          </a:p>
          <a:p>
            <a:pPr algn="ctr"/>
            <a:r>
              <a:rPr lang="ru-RU" dirty="0" smtClean="0"/>
              <a:t>Холст, масло. 55 x 82 см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715140" y="4000504"/>
            <a:ext cx="2143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Михаил Петрович Клодт фон Юргенсбург</a:t>
            </a:r>
          </a:p>
          <a:p>
            <a:pPr algn="ctr"/>
            <a:r>
              <a:rPr lang="ru-RU" b="1" dirty="0" smtClean="0"/>
              <a:t>Больной музыкант  1859 г.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699792" y="5733256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Алексей Саврасов</a:t>
            </a:r>
          </a:p>
          <a:p>
            <a:pPr algn="ctr"/>
            <a:r>
              <a:rPr lang="ru-RU" b="1" dirty="0" smtClean="0"/>
              <a:t>Вид в окрестностях Ораниенбаума. 1854г.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27784" y="3068960"/>
            <a:ext cx="3899456" cy="263822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1412776"/>
            <a:ext cx="3218683" cy="210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86446" y="357166"/>
            <a:ext cx="3143272" cy="5357850"/>
          </a:xfrm>
        </p:spPr>
        <p:txBody>
          <a:bodyPr>
            <a:normAutofit/>
          </a:bodyPr>
          <a:lstStyle/>
          <a:p>
            <a:r>
              <a:rPr lang="ru-RU" dirty="0" smtClean="0"/>
              <a:t>1864 году в собрании появляется первая картина, написанная на сюжет русской истории, – «Княжна Тараканова» К. Д. Флавицкого.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332656"/>
            <a:ext cx="4695825" cy="6191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57166"/>
            <a:ext cx="8496944" cy="98360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П.М.Третьяков любил природу и тонко понимал ее, так что приобретение пейзажей было всегда не случайно. 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556792"/>
            <a:ext cx="2246650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4282" y="4857761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Саврасов Алексей Кондратьевич </a:t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/>
              <a:t>Грачи прилетели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43636" y="4549676"/>
            <a:ext cx="2857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Айвазовский (Гайвазовский) Иван (Оганес) Константинович</a:t>
            </a:r>
          </a:p>
          <a:p>
            <a:pPr algn="ctr"/>
            <a:r>
              <a:rPr lang="ru-RU" b="1" dirty="0" smtClean="0"/>
              <a:t>Вид Леандровой башни в Константинополе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1848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987824" y="4725144"/>
            <a:ext cx="2928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Венецианов Алексей Гаврилович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На пашне. Весна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Первая половина 1820-х</a:t>
            </a:r>
          </a:p>
          <a:p>
            <a:pPr algn="ctr"/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88256" y="1556792"/>
            <a:ext cx="2146848" cy="28803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771800" y="1556792"/>
            <a:ext cx="3718894" cy="28803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357166"/>
            <a:ext cx="7772400" cy="64294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Особое место в собрании Третьякова занимала портретная галерея.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1071546"/>
            <a:ext cx="2752725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8596" y="4643446"/>
            <a:ext cx="2357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Венецианов Алексей Гаврилович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Автопортрет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1811</a:t>
            </a:r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72198" y="857232"/>
            <a:ext cx="2846071" cy="3444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43636" y="4500570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Орест Адамович Кипренский </a:t>
            </a:r>
            <a:r>
              <a:rPr lang="ru-RU" dirty="0" smtClean="0">
                <a:solidFill>
                  <a:srgbClr val="FFC000"/>
                </a:solidFill>
              </a:rPr>
              <a:t>           </a:t>
            </a:r>
            <a:r>
              <a:rPr lang="ru-RU" b="1" dirty="0" smtClean="0"/>
              <a:t>Александр Сергеевич Пушкин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86116" y="3286124"/>
            <a:ext cx="2594731" cy="3158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86116" y="1357298"/>
            <a:ext cx="23574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Владимир Боровиковский </a:t>
            </a:r>
            <a:r>
              <a:rPr lang="ru-RU" b="1" dirty="0" smtClean="0"/>
              <a:t>Портрет Елены Александровны Нарышкиной. 1799.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214290"/>
            <a:ext cx="8543956" cy="135732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Приобретаемые картины Павел Михайлович размещал в своем доме в Лаврушинском переулке. Места не хватало. В 1872 году было начато строительство двух первых собственно музейных залов, в 1874 году они были готовы.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1500174"/>
            <a:ext cx="3820822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28596" y="4786322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Иван Айвазовский  </a:t>
            </a:r>
            <a:r>
              <a:rPr lang="ru-RU" b="1" dirty="0" smtClean="0"/>
              <a:t>Радуга 1865г.</a:t>
            </a:r>
            <a:endParaRPr lang="ru-RU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628" y="1500174"/>
            <a:ext cx="3916971" cy="4929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57488" y="5357826"/>
            <a:ext cx="164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Карл Брюлов </a:t>
            </a:r>
            <a:r>
              <a:rPr lang="ru-RU" b="1" dirty="0" smtClean="0"/>
              <a:t>Всадница 1832г.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214290"/>
            <a:ext cx="8715436" cy="121444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 1882 году были пристроены 6 новых залов.                                                                                                                       В 1880-е годы  собрание Третьякова значительно пополнилось.</a:t>
            </a:r>
          </a:p>
          <a:p>
            <a:endParaRPr lang="ru-RU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1500174"/>
            <a:ext cx="4286280" cy="3045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4282" y="4643446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Алексеев  Фёдор</a:t>
            </a:r>
            <a:r>
              <a:rPr lang="ru-RU" dirty="0" smtClean="0">
                <a:solidFill>
                  <a:srgbClr val="FFC000"/>
                </a:solidFill>
              </a:rPr>
              <a:t>                      </a:t>
            </a:r>
            <a:r>
              <a:rPr lang="ru-RU" b="1" dirty="0" smtClean="0"/>
              <a:t>Красная площадь в Москве  1801г.</a:t>
            </a:r>
            <a:endParaRPr lang="ru-RU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628" y="1473560"/>
            <a:ext cx="3662728" cy="5027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67744" y="5445224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Ге Николай                   </a:t>
            </a:r>
            <a:r>
              <a:rPr lang="ru-RU" b="1" dirty="0" smtClean="0"/>
              <a:t>«Что есть истина?» Христос и Пилат 1890г.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1067</TotalTime>
  <Words>1053</Words>
  <Application>Microsoft Office PowerPoint</Application>
  <PresentationFormat>Экран (4:3)</PresentationFormat>
  <Paragraphs>110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Справедливость</vt:lpstr>
      <vt:lpstr>Третьяковская галерея</vt:lpstr>
      <vt:lpstr>Семья Третьяковых. 1704–1898 </vt:lpstr>
      <vt:lpstr>Собирательская деятельность П.М.Третьякова. 1856–1892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Виктор Васнецов «Алёнушка»</vt:lpstr>
      <vt:lpstr>Александр Иванов                                         Явление Христа народу </vt:lpstr>
      <vt:lpstr>Павел Андреевич Федотов </vt:lpstr>
      <vt:lpstr>Василий Владимирович Пукирев  </vt:lpstr>
      <vt:lpstr>Василий Григорьевич Перов  </vt:lpstr>
      <vt:lpstr>Илья Ефимович Репин</vt:lpstr>
      <vt:lpstr>Василий Иванович Суриков</vt:lpstr>
      <vt:lpstr>Архип Иванович Куинджи</vt:lpstr>
      <vt:lpstr>Слайд 26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Третьяковская галерея</dc:title>
  <cp:lastModifiedBy>User</cp:lastModifiedBy>
  <cp:revision>114</cp:revision>
  <dcterms:modified xsi:type="dcterms:W3CDTF">2012-01-23T19:34:40Z</dcterms:modified>
</cp:coreProperties>
</file>