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32" r:id="rId11"/>
    <p:sldId id="327" r:id="rId12"/>
    <p:sldId id="331" r:id="rId13"/>
    <p:sldId id="32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928670"/>
            <a:ext cx="7429552" cy="990600"/>
          </a:xfrm>
        </p:spPr>
        <p:txBody>
          <a:bodyPr>
            <a:noAutofit/>
          </a:bodyPr>
          <a:lstStyle/>
          <a:p>
            <a:r>
              <a:rPr lang="ru-RU" sz="9600" dirty="0" smtClean="0"/>
              <a:t>Тест по уроку 3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43512"/>
            <a:ext cx="6858000" cy="533400"/>
          </a:xfrm>
        </p:spPr>
        <p:txBody>
          <a:bodyPr>
            <a:noAutofit/>
          </a:bodyPr>
          <a:lstStyle/>
          <a:p>
            <a:r>
              <a:rPr lang="ru-RU" sz="7200" smtClean="0"/>
              <a:t>3 времени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142984"/>
            <a:ext cx="4714908" cy="5029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b="1" dirty="0" smtClean="0"/>
              <a:t>9. </a:t>
            </a:r>
            <a:r>
              <a:rPr lang="en-US" sz="4000" b="1" dirty="0" smtClean="0"/>
              <a:t>He </a:t>
            </a:r>
            <a:r>
              <a:rPr lang="en-US" sz="4000" b="1" dirty="0" smtClean="0"/>
              <a:t>______at </a:t>
            </a:r>
            <a:r>
              <a:rPr lang="en-US" sz="4000" b="1" dirty="0" smtClean="0"/>
              <a:t>a quarter past seven.</a:t>
            </a:r>
            <a:endParaRPr lang="ru-RU" sz="4000" b="1" dirty="0" smtClean="0"/>
          </a:p>
          <a:p>
            <a:r>
              <a:rPr lang="en-US" sz="4000" b="1" dirty="0" smtClean="0"/>
              <a:t>a/washes up         </a:t>
            </a:r>
            <a:endParaRPr lang="en-US" sz="4000" b="1" dirty="0" smtClean="0"/>
          </a:p>
          <a:p>
            <a:r>
              <a:rPr lang="en-US" sz="4000" b="1" dirty="0" smtClean="0"/>
              <a:t>b/is washing up</a:t>
            </a:r>
            <a:endParaRPr lang="ru-RU" sz="4000" b="1" dirty="0" smtClean="0"/>
          </a:p>
          <a:p>
            <a:r>
              <a:rPr lang="en-US" sz="4000" b="1" dirty="0" smtClean="0"/>
              <a:t>c/has washed </a:t>
            </a:r>
            <a:r>
              <a:rPr lang="en-US" sz="4000" b="1" dirty="0" smtClean="0"/>
              <a:t> up  </a:t>
            </a:r>
            <a:endParaRPr lang="en-US" sz="4000" b="1" dirty="0" smtClean="0"/>
          </a:p>
          <a:p>
            <a:r>
              <a:rPr lang="en-US" sz="4000" b="1" dirty="0" smtClean="0"/>
              <a:t>d/will </a:t>
            </a:r>
            <a:r>
              <a:rPr lang="en-US" sz="4000" b="1" dirty="0" smtClean="0"/>
              <a:t>wash up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1142984"/>
            <a:ext cx="3829048" cy="502921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4400" b="1" dirty="0" smtClean="0"/>
              <a:t>9.</a:t>
            </a:r>
            <a:r>
              <a:rPr lang="en-US" sz="4400" b="1" dirty="0" smtClean="0"/>
              <a:t>I _____ to bed at ten o'clock yesterday.</a:t>
            </a:r>
            <a:endParaRPr lang="ru-RU" sz="4400" b="1" dirty="0" smtClean="0"/>
          </a:p>
          <a:p>
            <a:r>
              <a:rPr lang="en-US" sz="4400" b="1" dirty="0" smtClean="0"/>
              <a:t>a/went</a:t>
            </a:r>
            <a:endParaRPr lang="ru-RU" sz="4400" b="1" dirty="0" smtClean="0"/>
          </a:p>
          <a:p>
            <a:r>
              <a:rPr lang="en-US" sz="4400" b="1" dirty="0" smtClean="0"/>
              <a:t>b/will go</a:t>
            </a:r>
            <a:endParaRPr lang="ru-RU" sz="4400" b="1" dirty="0" smtClean="0"/>
          </a:p>
          <a:p>
            <a:r>
              <a:rPr lang="en-US" sz="4400" b="1" dirty="0" smtClean="0"/>
              <a:t>c/have gone</a:t>
            </a:r>
            <a:endParaRPr lang="ru-RU" sz="4400" b="1" dirty="0" smtClean="0"/>
          </a:p>
          <a:p>
            <a:r>
              <a:rPr lang="en-US" sz="4400" b="1" dirty="0" smtClean="0"/>
              <a:t>d/</a:t>
            </a:r>
            <a:r>
              <a:rPr lang="en-US" sz="4400" b="1" dirty="0" err="1" smtClean="0"/>
              <a:t>goed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285860"/>
            <a:ext cx="4210080" cy="4886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10. </a:t>
            </a:r>
            <a:r>
              <a:rPr lang="ru-RU" sz="4000" b="1" dirty="0" smtClean="0"/>
              <a:t>Н</a:t>
            </a:r>
            <a:r>
              <a:rPr lang="en-US" sz="4000" b="1" dirty="0" smtClean="0"/>
              <a:t>e </a:t>
            </a:r>
            <a:r>
              <a:rPr lang="en-US" sz="4000" b="1" dirty="0" smtClean="0"/>
              <a:t>___ plays volleyball.</a:t>
            </a:r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a/ </a:t>
            </a:r>
            <a:r>
              <a:rPr lang="en-US" sz="4000" b="1" dirty="0" smtClean="0"/>
              <a:t>now</a:t>
            </a:r>
            <a:endParaRPr lang="en-US" sz="4000" b="1" dirty="0" smtClean="0"/>
          </a:p>
          <a:p>
            <a:r>
              <a:rPr lang="en-US" sz="4000" b="1" dirty="0" smtClean="0"/>
              <a:t>b/</a:t>
            </a:r>
            <a:r>
              <a:rPr lang="en-US" sz="4000" b="1" dirty="0" smtClean="0"/>
              <a:t> </a:t>
            </a:r>
            <a:r>
              <a:rPr lang="en-US" sz="4000" b="1" dirty="0" smtClean="0"/>
              <a:t>usually</a:t>
            </a:r>
          </a:p>
          <a:p>
            <a:r>
              <a:rPr lang="en-US" sz="4000" b="1" dirty="0" smtClean="0"/>
              <a:t>c/ yesterday</a:t>
            </a:r>
          </a:p>
          <a:p>
            <a:r>
              <a:rPr lang="en-US" sz="4000" b="1" dirty="0" smtClean="0"/>
              <a:t>d/ every day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357298"/>
            <a:ext cx="4281518" cy="481490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10. She </a:t>
            </a:r>
            <a:r>
              <a:rPr lang="en-US" sz="4000" b="1" dirty="0" smtClean="0"/>
              <a:t>is writing  a letter___.</a:t>
            </a:r>
            <a:endParaRPr lang="en-US" sz="4000" b="1" dirty="0" smtClean="0"/>
          </a:p>
          <a:p>
            <a:r>
              <a:rPr lang="en-US" sz="4000" b="1" dirty="0" smtClean="0"/>
              <a:t>a/</a:t>
            </a:r>
            <a:r>
              <a:rPr lang="en-US" sz="4000" b="1" dirty="0" smtClean="0"/>
              <a:t> every week</a:t>
            </a:r>
            <a:endParaRPr lang="en-US" sz="4000" b="1" dirty="0" smtClean="0"/>
          </a:p>
          <a:p>
            <a:r>
              <a:rPr lang="en-US" sz="4000" b="1" dirty="0" smtClean="0"/>
              <a:t>b/</a:t>
            </a:r>
            <a:r>
              <a:rPr lang="en-US" sz="4000" b="1" dirty="0" smtClean="0"/>
              <a:t> last week</a:t>
            </a:r>
            <a:endParaRPr lang="en-US" sz="4000" b="1" dirty="0" smtClean="0"/>
          </a:p>
          <a:p>
            <a:r>
              <a:rPr lang="en-US" sz="4000" b="1" dirty="0" smtClean="0"/>
              <a:t>c/</a:t>
            </a:r>
            <a:r>
              <a:rPr lang="en-US" sz="4000" b="1" dirty="0" smtClean="0"/>
              <a:t> now</a:t>
            </a:r>
          </a:p>
          <a:p>
            <a:r>
              <a:rPr lang="en-US" sz="4000" b="1" dirty="0" smtClean="0"/>
              <a:t>d/ yesterday </a:t>
            </a:r>
            <a:endParaRPr lang="ru-RU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214422"/>
            <a:ext cx="4038600" cy="4957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11</a:t>
            </a:r>
            <a:r>
              <a:rPr lang="en-US" sz="4000" b="1" dirty="0" smtClean="0"/>
              <a:t>.  He</a:t>
            </a:r>
            <a:r>
              <a:rPr lang="en-US" sz="4000" b="1" dirty="0" smtClean="0"/>
              <a:t>_______ football now</a:t>
            </a:r>
            <a:r>
              <a:rPr lang="en-US" sz="4000" b="1" dirty="0" smtClean="0"/>
              <a:t>.</a:t>
            </a:r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a/ played</a:t>
            </a:r>
            <a:endParaRPr lang="ru-RU" sz="4000" b="1" dirty="0" smtClean="0"/>
          </a:p>
          <a:p>
            <a:r>
              <a:rPr lang="en-US" sz="4000" b="1" dirty="0" smtClean="0"/>
              <a:t>b/ has played</a:t>
            </a:r>
          </a:p>
          <a:p>
            <a:r>
              <a:rPr lang="en-US" sz="4000" b="1" dirty="0" smtClean="0"/>
              <a:t>c/ is playing</a:t>
            </a:r>
            <a:endParaRPr lang="ru-RU" sz="4000" b="1" dirty="0" smtClean="0"/>
          </a:p>
          <a:p>
            <a:r>
              <a:rPr lang="en-US" sz="4000" b="1" dirty="0" smtClean="0"/>
              <a:t>d/ will play</a:t>
            </a:r>
          </a:p>
          <a:p>
            <a:pPr>
              <a:buNone/>
            </a:pPr>
            <a:endParaRPr lang="en-US" sz="28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11</a:t>
            </a:r>
            <a:r>
              <a:rPr lang="en-US" sz="4000" b="1" dirty="0" smtClean="0"/>
              <a:t>. Mary _______coffee yesterday.</a:t>
            </a:r>
          </a:p>
          <a:p>
            <a:r>
              <a:rPr lang="en-US" sz="4000" b="1" dirty="0" smtClean="0"/>
              <a:t>a/ drink		</a:t>
            </a:r>
            <a:endParaRPr lang="ru-RU" sz="4000" b="1" dirty="0" smtClean="0"/>
          </a:p>
          <a:p>
            <a:r>
              <a:rPr lang="en-US" sz="4000" b="1" dirty="0" smtClean="0"/>
              <a:t>b/ is drinking</a:t>
            </a:r>
          </a:p>
          <a:p>
            <a:r>
              <a:rPr lang="en-US" sz="4000" b="1" dirty="0" smtClean="0"/>
              <a:t>c/ drank</a:t>
            </a:r>
            <a:endParaRPr lang="ru-RU" sz="4000" b="1" dirty="0" smtClean="0"/>
          </a:p>
          <a:p>
            <a:r>
              <a:rPr lang="en-US" sz="4000" b="1" dirty="0" smtClean="0"/>
              <a:t>d/ drinks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/>
              <a:t>12</a:t>
            </a:r>
            <a:r>
              <a:rPr lang="en-US" sz="3600" b="1" dirty="0" smtClean="0"/>
              <a:t>. I __</a:t>
            </a:r>
            <a:r>
              <a:rPr lang="ru-RU" sz="3600" b="1" dirty="0" smtClean="0"/>
              <a:t>_</a:t>
            </a:r>
            <a:r>
              <a:rPr lang="en-US" sz="3600" b="1" dirty="0" smtClean="0"/>
              <a:t>already___ </a:t>
            </a:r>
            <a:r>
              <a:rPr lang="en-US" sz="3600" b="1" dirty="0" smtClean="0"/>
              <a:t>my homework.</a:t>
            </a:r>
          </a:p>
          <a:p>
            <a:pPr marL="514350" indent="-514350"/>
            <a:r>
              <a:rPr lang="en-US" sz="3600" b="1" dirty="0" smtClean="0"/>
              <a:t>a/ </a:t>
            </a:r>
            <a:r>
              <a:rPr lang="en-US" sz="3600" b="1" dirty="0" smtClean="0"/>
              <a:t>has - done</a:t>
            </a:r>
            <a:endParaRPr lang="ru-RU" sz="3600" b="1" dirty="0" smtClean="0"/>
          </a:p>
          <a:p>
            <a:pPr marL="514350" indent="-514350"/>
            <a:r>
              <a:rPr lang="en-US" sz="3600" b="1" dirty="0" smtClean="0"/>
              <a:t>b/ </a:t>
            </a:r>
            <a:r>
              <a:rPr lang="en-US" sz="3600" b="1" dirty="0" smtClean="0"/>
              <a:t>have -  </a:t>
            </a:r>
            <a:r>
              <a:rPr lang="en-US" sz="3600" b="1" dirty="0" smtClean="0"/>
              <a:t>do</a:t>
            </a:r>
          </a:p>
          <a:p>
            <a:pPr marL="514350" indent="-514350"/>
            <a:r>
              <a:rPr lang="en-US" sz="3600" b="1" dirty="0" smtClean="0"/>
              <a:t>c/ has </a:t>
            </a:r>
            <a:r>
              <a:rPr lang="en-US" sz="3600" b="1" dirty="0" smtClean="0"/>
              <a:t> - did</a:t>
            </a:r>
            <a:endParaRPr lang="ru-RU" sz="3600" b="1" dirty="0" smtClean="0"/>
          </a:p>
          <a:p>
            <a:pPr marL="514350" indent="-514350"/>
            <a:r>
              <a:rPr lang="en-US" sz="3600" b="1" dirty="0" smtClean="0"/>
              <a:t>d/ have </a:t>
            </a:r>
            <a:r>
              <a:rPr lang="en-US" sz="3600" b="1" dirty="0" smtClean="0"/>
              <a:t> - done</a:t>
            </a:r>
            <a:endParaRPr lang="en-US" sz="36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/>
          <a:lstStyle/>
          <a:p>
            <a:pPr marL="514350" indent="-514350">
              <a:buNone/>
            </a:pPr>
            <a:r>
              <a:rPr lang="ru-RU" sz="3600" b="1" dirty="0" smtClean="0"/>
              <a:t>12. </a:t>
            </a:r>
            <a:r>
              <a:rPr lang="en-US" sz="3600" b="1" dirty="0" smtClean="0"/>
              <a:t>We _______a Zoo tomorrow.</a:t>
            </a:r>
          </a:p>
          <a:p>
            <a:pPr marL="514350" indent="-514350"/>
            <a:r>
              <a:rPr lang="en-US" sz="3600" b="1" dirty="0" smtClean="0"/>
              <a:t>a/ visit</a:t>
            </a:r>
            <a:endParaRPr lang="ru-RU" sz="3600" b="1" dirty="0" smtClean="0"/>
          </a:p>
          <a:p>
            <a:pPr marL="514350" indent="-514350"/>
            <a:r>
              <a:rPr lang="en-US" sz="3600" b="1" dirty="0" smtClean="0"/>
              <a:t>b/will visit</a:t>
            </a:r>
          </a:p>
          <a:p>
            <a:pPr marL="514350" indent="-514350"/>
            <a:r>
              <a:rPr lang="en-US" sz="3600" b="1" dirty="0" smtClean="0"/>
              <a:t>c/has visit</a:t>
            </a:r>
            <a:endParaRPr lang="ru-RU" sz="3600" b="1" dirty="0" smtClean="0"/>
          </a:p>
          <a:p>
            <a:pPr marL="514350" indent="-514350"/>
            <a:r>
              <a:rPr lang="en-US" sz="3600" b="1" dirty="0" smtClean="0"/>
              <a:t>d/visited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2"/>
            <a:ext cx="4040188" cy="685800"/>
          </a:xfrm>
        </p:spPr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72000" y="428604"/>
            <a:ext cx="4041775" cy="685800"/>
          </a:xfrm>
        </p:spPr>
        <p:txBody>
          <a:bodyPr/>
          <a:lstStyle/>
          <a:p>
            <a:pPr algn="ctr"/>
            <a:r>
              <a:rPr lang="ru-RU" dirty="0" smtClean="0"/>
              <a:t>2вариант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3200" b="1" dirty="0" smtClean="0"/>
              <a:t>They ______ tennis at the sports ground two days ago.</a:t>
            </a:r>
            <a:endParaRPr lang="ru-RU" sz="3200" b="1" dirty="0" smtClean="0"/>
          </a:p>
          <a:p>
            <a:pPr marL="514350" lvl="0" indent="-514350">
              <a:buAutoNum type="arabicPeriod"/>
            </a:pPr>
            <a:endParaRPr lang="ru-RU" sz="3200" b="1" dirty="0" smtClean="0"/>
          </a:p>
          <a:p>
            <a:r>
              <a:rPr lang="en-US" sz="3200" b="1" dirty="0" smtClean="0"/>
              <a:t>a/ play              b/will play</a:t>
            </a:r>
            <a:endParaRPr lang="ru-RU" sz="3200" b="1" dirty="0" smtClean="0"/>
          </a:p>
          <a:p>
            <a:r>
              <a:rPr lang="en-US" sz="3200" b="1" dirty="0" smtClean="0"/>
              <a:t>c/is playing       </a:t>
            </a:r>
            <a:endParaRPr lang="ru-RU" sz="3200" b="1" dirty="0" smtClean="0"/>
          </a:p>
          <a:p>
            <a:r>
              <a:rPr lang="en-US" sz="3200" b="1" dirty="0" smtClean="0"/>
              <a:t>d/ played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/>
          <a:lstStyle/>
          <a:p>
            <a:pPr lvl="0">
              <a:buNone/>
            </a:pPr>
            <a:r>
              <a:rPr lang="ru-RU" sz="3200" b="1" dirty="0" smtClean="0"/>
              <a:t>1.</a:t>
            </a:r>
            <a:r>
              <a:rPr lang="en-US" sz="3200" b="1" dirty="0" smtClean="0"/>
              <a:t>My brother _______his face every morning. </a:t>
            </a:r>
            <a:endParaRPr lang="ru-RU" sz="3200" b="1" dirty="0" smtClean="0"/>
          </a:p>
          <a:p>
            <a:pPr lvl="0">
              <a:buNone/>
            </a:pPr>
            <a:endParaRPr lang="ru-RU" sz="3200" b="1" dirty="0" smtClean="0"/>
          </a:p>
          <a:p>
            <a:r>
              <a:rPr lang="en-US" sz="3200" b="1" dirty="0" smtClean="0"/>
              <a:t>a/ has washed    </a:t>
            </a:r>
            <a:endParaRPr lang="ru-RU" sz="3200" b="1" dirty="0" smtClean="0"/>
          </a:p>
          <a:p>
            <a:r>
              <a:rPr lang="en-US" sz="3200" b="1" dirty="0" smtClean="0"/>
              <a:t>b/ washes</a:t>
            </a:r>
            <a:endParaRPr lang="ru-RU" sz="3200" b="1" dirty="0" smtClean="0"/>
          </a:p>
          <a:p>
            <a:r>
              <a:rPr lang="en-US" sz="3200" b="1" dirty="0" smtClean="0"/>
              <a:t>c/ wash            </a:t>
            </a:r>
            <a:endParaRPr lang="ru-RU" sz="3200" b="1" dirty="0" smtClean="0"/>
          </a:p>
          <a:p>
            <a:r>
              <a:rPr lang="en-US" sz="3200" b="1" dirty="0" smtClean="0"/>
              <a:t>d/ is washing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85800"/>
          </a:xfrm>
        </p:spPr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/>
              <a:t>2. </a:t>
            </a:r>
            <a:r>
              <a:rPr lang="en-US" sz="3600" b="1" dirty="0" smtClean="0"/>
              <a:t>We _______ TV now.</a:t>
            </a:r>
            <a:endParaRPr lang="ru-RU" sz="3600" b="1" dirty="0" smtClean="0"/>
          </a:p>
          <a:p>
            <a:pPr lvl="0">
              <a:buNone/>
            </a:pPr>
            <a:endParaRPr lang="ru-RU" sz="3600" b="1" dirty="0" smtClean="0"/>
          </a:p>
          <a:p>
            <a:r>
              <a:rPr lang="en-US" sz="3600" b="1" dirty="0" smtClean="0"/>
              <a:t>a/ is watching       </a:t>
            </a:r>
          </a:p>
          <a:p>
            <a:r>
              <a:rPr lang="en-US" sz="3600" b="1" dirty="0" smtClean="0"/>
              <a:t>b/ watch</a:t>
            </a:r>
            <a:endParaRPr lang="ru-RU" sz="3600" b="1" dirty="0" smtClean="0"/>
          </a:p>
          <a:p>
            <a:r>
              <a:rPr lang="en-US" sz="3600" b="1" dirty="0" smtClean="0"/>
              <a:t>c/ are watching        </a:t>
            </a:r>
          </a:p>
          <a:p>
            <a:r>
              <a:rPr lang="en-US" sz="3600" b="1" dirty="0" smtClean="0"/>
              <a:t>d/ watches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85866"/>
            <a:ext cx="4281518" cy="5029216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/>
              <a:t>2. </a:t>
            </a:r>
            <a:r>
              <a:rPr lang="en-US" sz="3600" b="1" dirty="0" smtClean="0"/>
              <a:t>What ____ you ___ here now? </a:t>
            </a:r>
            <a:endParaRPr lang="ru-RU" sz="3600" b="1" dirty="0" smtClean="0"/>
          </a:p>
          <a:p>
            <a:pPr lvl="0">
              <a:buNone/>
            </a:pPr>
            <a:endParaRPr lang="ru-RU" sz="3600" b="1" dirty="0" smtClean="0"/>
          </a:p>
          <a:p>
            <a:r>
              <a:rPr lang="en-US" sz="3600" b="1" dirty="0" smtClean="0"/>
              <a:t>a/do ___do        </a:t>
            </a:r>
          </a:p>
          <a:p>
            <a:r>
              <a:rPr lang="en-US" sz="3600" b="1" dirty="0" smtClean="0"/>
              <a:t>b/ </a:t>
            </a:r>
            <a:r>
              <a:rPr lang="en-US" sz="3600" b="1" dirty="0" err="1" smtClean="0"/>
              <a:t>does___doing</a:t>
            </a:r>
            <a:endParaRPr lang="ru-RU" sz="3600" b="1" dirty="0" smtClean="0"/>
          </a:p>
          <a:p>
            <a:r>
              <a:rPr lang="en-US" sz="3600" b="1" dirty="0" smtClean="0"/>
              <a:t>c/ is ___does      </a:t>
            </a:r>
          </a:p>
          <a:p>
            <a:r>
              <a:rPr lang="en-US" sz="3600" b="1" dirty="0" smtClean="0"/>
              <a:t>d/ are ___doing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/>
          <a:lstStyle/>
          <a:p>
            <a:pPr lvl="0">
              <a:buNone/>
            </a:pPr>
            <a:r>
              <a:rPr lang="ru-RU" sz="3200" b="1" dirty="0" smtClean="0"/>
              <a:t>3. </a:t>
            </a:r>
            <a:r>
              <a:rPr lang="en-US" sz="3200" b="1" dirty="0" smtClean="0"/>
              <a:t>He _____ </a:t>
            </a:r>
            <a:r>
              <a:rPr lang="en-US" sz="3200" b="1" dirty="0" err="1" smtClean="0"/>
              <a:t>often_____in</a:t>
            </a:r>
            <a:r>
              <a:rPr lang="en-US" sz="3200" b="1" dirty="0" smtClean="0"/>
              <a:t> the swimming pool.</a:t>
            </a:r>
            <a:endParaRPr lang="ru-RU" sz="3200" b="1" dirty="0" smtClean="0"/>
          </a:p>
          <a:p>
            <a:pPr lvl="0">
              <a:buNone/>
            </a:pPr>
            <a:endParaRPr lang="ru-RU" sz="3200" b="1" dirty="0" smtClean="0"/>
          </a:p>
          <a:p>
            <a:r>
              <a:rPr lang="en-US" sz="3200" b="1" dirty="0" smtClean="0"/>
              <a:t>a/don’t swim       </a:t>
            </a:r>
          </a:p>
          <a:p>
            <a:r>
              <a:rPr lang="en-US" sz="3200" b="1" dirty="0" smtClean="0"/>
              <a:t>b/ isn’t swimming</a:t>
            </a:r>
            <a:endParaRPr lang="ru-RU" sz="3200" b="1" dirty="0" smtClean="0"/>
          </a:p>
          <a:p>
            <a:r>
              <a:rPr lang="en-US" sz="3200" b="1" dirty="0" smtClean="0"/>
              <a:t>c/hasn’t swum      </a:t>
            </a:r>
          </a:p>
          <a:p>
            <a:r>
              <a:rPr lang="en-US" sz="3200" b="1" dirty="0" smtClean="0"/>
              <a:t>d/doesn’t swim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3. </a:t>
            </a:r>
            <a:r>
              <a:rPr lang="en-US" sz="3600" b="1" dirty="0" smtClean="0"/>
              <a:t>Mary _______coffee 10 minutes ago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en-US" sz="3600" b="1" dirty="0" smtClean="0"/>
              <a:t>a/ drink	</a:t>
            </a:r>
            <a:endParaRPr lang="ru-RU" sz="3600" b="1" dirty="0" smtClean="0"/>
          </a:p>
          <a:p>
            <a:r>
              <a:rPr lang="en-US" sz="3600" b="1" dirty="0" smtClean="0"/>
              <a:t>b/ is drinking</a:t>
            </a:r>
            <a:endParaRPr lang="ru-RU" sz="3600" b="1" dirty="0" smtClean="0"/>
          </a:p>
          <a:p>
            <a:r>
              <a:rPr lang="en-US" sz="3600" b="1" dirty="0" smtClean="0"/>
              <a:t>c/ drank	</a:t>
            </a:r>
            <a:endParaRPr lang="ru-RU" sz="3600" b="1" dirty="0" smtClean="0"/>
          </a:p>
          <a:p>
            <a:r>
              <a:rPr lang="en-US" sz="3600" b="1" dirty="0" smtClean="0"/>
              <a:t>d/ drinks 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b="1" dirty="0" smtClean="0"/>
              <a:t>4. </a:t>
            </a:r>
            <a:r>
              <a:rPr lang="en-US" sz="4400" b="1" dirty="0" smtClean="0"/>
              <a:t>She  is eating vegetables ___</a:t>
            </a:r>
            <a:r>
              <a:rPr lang="ru-RU" sz="4400" b="1" dirty="0" smtClean="0"/>
              <a:t>.</a:t>
            </a:r>
          </a:p>
          <a:p>
            <a:pPr lvl="0">
              <a:buNone/>
            </a:pPr>
            <a:endParaRPr lang="ru-RU" sz="4400" b="1" dirty="0" smtClean="0"/>
          </a:p>
          <a:p>
            <a:r>
              <a:rPr lang="en-US" sz="4400" b="1" dirty="0" smtClean="0"/>
              <a:t>a/ yesterday       </a:t>
            </a:r>
          </a:p>
          <a:p>
            <a:r>
              <a:rPr lang="en-US" sz="4400" b="1" dirty="0" smtClean="0"/>
              <a:t>b/ usually</a:t>
            </a:r>
            <a:endParaRPr lang="ru-RU" sz="4400" b="1" dirty="0" smtClean="0"/>
          </a:p>
          <a:p>
            <a:r>
              <a:rPr lang="en-US" sz="4400" b="1" dirty="0" smtClean="0"/>
              <a:t>c/now</a:t>
            </a:r>
          </a:p>
          <a:p>
            <a:r>
              <a:rPr lang="en-US" sz="4400" b="1" dirty="0" smtClean="0"/>
              <a:t>d/every </a:t>
            </a:r>
            <a:r>
              <a:rPr lang="en-US" sz="4400" b="1" dirty="0" smtClean="0"/>
              <a:t>day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285860"/>
            <a:ext cx="4643470" cy="48863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b="1" dirty="0" smtClean="0"/>
              <a:t>4. </a:t>
            </a:r>
            <a:r>
              <a:rPr lang="en-US" sz="4400" b="1" dirty="0" smtClean="0"/>
              <a:t>We  clean teeth_______</a:t>
            </a:r>
            <a:r>
              <a:rPr lang="ru-RU" sz="4400" b="1" dirty="0" smtClean="0"/>
              <a:t>.</a:t>
            </a:r>
          </a:p>
          <a:p>
            <a:pPr lvl="0">
              <a:buNone/>
            </a:pPr>
            <a:endParaRPr lang="ru-RU" sz="4400" b="1" dirty="0" smtClean="0"/>
          </a:p>
          <a:p>
            <a:pPr lvl="0">
              <a:buNone/>
            </a:pPr>
            <a:endParaRPr lang="ru-RU" sz="4400" b="1" dirty="0" smtClean="0"/>
          </a:p>
          <a:p>
            <a:r>
              <a:rPr lang="en-US" sz="4400" b="1" dirty="0" smtClean="0"/>
              <a:t>a/every morning </a:t>
            </a:r>
            <a:endParaRPr lang="ru-RU" sz="4400" b="1" dirty="0" smtClean="0"/>
          </a:p>
          <a:p>
            <a:r>
              <a:rPr lang="en-US" sz="4400" b="1" dirty="0" smtClean="0"/>
              <a:t>b/now</a:t>
            </a:r>
            <a:endParaRPr lang="ru-RU" sz="4400" b="1" dirty="0" smtClean="0"/>
          </a:p>
          <a:p>
            <a:r>
              <a:rPr lang="en-US" sz="4400" b="1" dirty="0" smtClean="0"/>
              <a:t>c/yesterday</a:t>
            </a:r>
          </a:p>
          <a:p>
            <a:r>
              <a:rPr lang="en-US" sz="4400" b="1" dirty="0" smtClean="0"/>
              <a:t>d/tomorrow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85728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b="1" dirty="0" smtClean="0"/>
              <a:t>5. </a:t>
            </a:r>
            <a:r>
              <a:rPr lang="en-US" sz="4000" b="1" dirty="0" smtClean="0"/>
              <a:t>We had an English lesson </a:t>
            </a:r>
            <a:r>
              <a:rPr lang="en-US" sz="4000" b="1" dirty="0" smtClean="0"/>
              <a:t>________.</a:t>
            </a:r>
            <a:endParaRPr lang="ru-RU" sz="4000" b="1" dirty="0" smtClean="0"/>
          </a:p>
          <a:p>
            <a:r>
              <a:rPr lang="en-US" sz="4000" b="1" dirty="0" smtClean="0"/>
              <a:t>a/now   </a:t>
            </a:r>
          </a:p>
          <a:p>
            <a:r>
              <a:rPr lang="en-US" sz="4000" b="1" dirty="0" smtClean="0"/>
              <a:t>b/last Tuesday</a:t>
            </a:r>
            <a:endParaRPr lang="ru-RU" sz="4000" b="1" dirty="0" smtClean="0"/>
          </a:p>
          <a:p>
            <a:r>
              <a:rPr lang="en-US" sz="4000" b="1" dirty="0" smtClean="0"/>
              <a:t>c/usually    </a:t>
            </a:r>
          </a:p>
          <a:p>
            <a:r>
              <a:rPr lang="en-US" sz="4000" b="1" dirty="0" smtClean="0"/>
              <a:t>d/every day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4400" b="1" dirty="0" smtClean="0"/>
              <a:t>5. </a:t>
            </a:r>
            <a:r>
              <a:rPr lang="en-US" sz="4400" b="1" dirty="0" smtClean="0"/>
              <a:t>Where ____Tom and Nick </a:t>
            </a:r>
            <a:r>
              <a:rPr lang="ru-RU" sz="4400" b="1" dirty="0" smtClean="0"/>
              <a:t> </a:t>
            </a:r>
            <a:r>
              <a:rPr lang="en-US" sz="4400" b="1" dirty="0" smtClean="0"/>
              <a:t>yesterday ?  </a:t>
            </a:r>
            <a:endParaRPr lang="ru-RU" sz="4400" b="1" dirty="0" smtClean="0"/>
          </a:p>
          <a:p>
            <a:r>
              <a:rPr lang="en-US" sz="4400" b="1" dirty="0" smtClean="0"/>
              <a:t>a/is                   b/be</a:t>
            </a:r>
            <a:endParaRPr lang="ru-RU" sz="4400" b="1" dirty="0" smtClean="0"/>
          </a:p>
          <a:p>
            <a:r>
              <a:rPr lang="en-US" sz="4400" b="1" dirty="0" smtClean="0"/>
              <a:t>c/were</a:t>
            </a:r>
          </a:p>
          <a:p>
            <a:r>
              <a:rPr lang="en-US" sz="4400" b="1" dirty="0" smtClean="0"/>
              <a:t>d/are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dirty="0" smtClean="0"/>
              <a:t>6. I __________ history lessons every day.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r>
              <a:rPr lang="en-US" sz="4000" b="1" dirty="0" smtClean="0"/>
              <a:t>a/didn’t have             </a:t>
            </a:r>
          </a:p>
          <a:p>
            <a:r>
              <a:rPr lang="en-US" sz="4000" b="1" dirty="0" smtClean="0"/>
              <a:t>b/isn’t had</a:t>
            </a:r>
            <a:endParaRPr lang="ru-RU" sz="4000" b="1" dirty="0" smtClean="0"/>
          </a:p>
          <a:p>
            <a:r>
              <a:rPr lang="en-US" sz="4000" b="1" dirty="0" smtClean="0"/>
              <a:t>c/don’t </a:t>
            </a:r>
            <a:r>
              <a:rPr lang="en-US" sz="4000" b="1" dirty="0" smtClean="0"/>
              <a:t>have</a:t>
            </a:r>
          </a:p>
          <a:p>
            <a:r>
              <a:rPr lang="en-US" sz="4000" b="1" dirty="0" smtClean="0"/>
              <a:t>d/doesn’t </a:t>
            </a:r>
            <a:r>
              <a:rPr lang="en-US" sz="4000" b="1" dirty="0" smtClean="0"/>
              <a:t>has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000" b="1" dirty="0" smtClean="0"/>
              <a:t>6.</a:t>
            </a:r>
            <a:r>
              <a:rPr lang="en-US" sz="4000" b="1" dirty="0" smtClean="0"/>
              <a:t>_______he ____</a:t>
            </a:r>
            <a:r>
              <a:rPr lang="ru-RU" sz="4000" b="1" dirty="0" smtClean="0"/>
              <a:t>_</a:t>
            </a:r>
            <a:r>
              <a:rPr lang="en-US" sz="4000" b="1" dirty="0" smtClean="0"/>
              <a:t>exercises three days ago?</a:t>
            </a: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a/Do – did             </a:t>
            </a:r>
          </a:p>
          <a:p>
            <a:r>
              <a:rPr lang="en-US" sz="4000" b="1" dirty="0" smtClean="0"/>
              <a:t>b/Has – done</a:t>
            </a:r>
            <a:endParaRPr lang="ru-RU" sz="4000" b="1" dirty="0" smtClean="0"/>
          </a:p>
          <a:p>
            <a:r>
              <a:rPr lang="en-US" sz="4000" b="1" dirty="0" smtClean="0"/>
              <a:t>c/Does – do            </a:t>
            </a:r>
          </a:p>
          <a:p>
            <a:r>
              <a:rPr lang="en-US" sz="4000" b="1" dirty="0" smtClean="0"/>
              <a:t>d/Did    - do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858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800" dirty="0" smtClean="0"/>
              <a:t>	</a:t>
            </a:r>
            <a:r>
              <a:rPr lang="ru-RU" sz="4000" b="1" dirty="0" smtClean="0"/>
              <a:t>7. </a:t>
            </a:r>
            <a:r>
              <a:rPr lang="en-US" sz="4000" b="1" dirty="0" smtClean="0"/>
              <a:t>Lena ____prepares her homework at home.</a:t>
            </a:r>
            <a:endParaRPr lang="ru-RU" sz="4000" b="1" dirty="0" smtClean="0"/>
          </a:p>
          <a:p>
            <a:pPr lvl="0">
              <a:buNone/>
            </a:pPr>
            <a:endParaRPr lang="ru-RU" sz="4000" b="1" dirty="0" smtClean="0"/>
          </a:p>
          <a:p>
            <a:r>
              <a:rPr lang="en-US" sz="4000" b="1" dirty="0" smtClean="0"/>
              <a:t>a/ yesterday</a:t>
            </a:r>
            <a:endParaRPr lang="ru-RU" sz="4000" b="1" dirty="0" smtClean="0"/>
          </a:p>
          <a:p>
            <a:r>
              <a:rPr lang="en-US" sz="4000" b="1" dirty="0" smtClean="0"/>
              <a:t>b/</a:t>
            </a:r>
            <a:r>
              <a:rPr lang="ru-RU" sz="4000" b="1" dirty="0" smtClean="0"/>
              <a:t> </a:t>
            </a:r>
            <a:r>
              <a:rPr lang="en-US" sz="4000" b="1" dirty="0" smtClean="0"/>
              <a:t>now</a:t>
            </a:r>
            <a:endParaRPr lang="ru-RU" sz="4000" b="1" dirty="0" smtClean="0"/>
          </a:p>
          <a:p>
            <a:r>
              <a:rPr lang="en-US" sz="4000" b="1" dirty="0" smtClean="0"/>
              <a:t>c/always</a:t>
            </a:r>
            <a:endParaRPr lang="ru-RU" sz="4000" b="1" dirty="0" smtClean="0"/>
          </a:p>
          <a:p>
            <a:r>
              <a:rPr lang="en-US" sz="4000" b="1" dirty="0" smtClean="0"/>
              <a:t>d/</a:t>
            </a:r>
            <a:r>
              <a:rPr lang="ru-RU" sz="4000" b="1" dirty="0" smtClean="0"/>
              <a:t> </a:t>
            </a:r>
            <a:r>
              <a:rPr lang="en-US" sz="4000" b="1" dirty="0" smtClean="0"/>
              <a:t>last week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14422"/>
            <a:ext cx="4038600" cy="49577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b="1" dirty="0" smtClean="0"/>
              <a:t>7. We went to the cinema ____</a:t>
            </a:r>
            <a:r>
              <a:rPr lang="ru-RU" sz="4000" b="1" dirty="0" smtClean="0"/>
              <a:t>.</a:t>
            </a:r>
          </a:p>
          <a:p>
            <a:pPr lvl="0"/>
            <a:endParaRPr lang="ru-RU" sz="4000" b="1" dirty="0" smtClean="0"/>
          </a:p>
          <a:p>
            <a:r>
              <a:rPr lang="en-US" sz="4000" b="1" dirty="0" smtClean="0"/>
              <a:t>a/last week            </a:t>
            </a:r>
          </a:p>
          <a:p>
            <a:r>
              <a:rPr lang="en-US" sz="4000" b="1" dirty="0" smtClean="0"/>
              <a:t>b/next week</a:t>
            </a:r>
            <a:endParaRPr lang="ru-RU" sz="4000" b="1" dirty="0" smtClean="0"/>
          </a:p>
          <a:p>
            <a:r>
              <a:rPr lang="en-US" sz="4000" b="1" dirty="0" smtClean="0"/>
              <a:t>c/now </a:t>
            </a:r>
            <a:endParaRPr lang="ru-RU" sz="4000" b="1" dirty="0" smtClean="0"/>
          </a:p>
          <a:p>
            <a:r>
              <a:rPr lang="en-US" sz="4000" b="1" dirty="0" smtClean="0"/>
              <a:t>d/usually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6858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57166"/>
            <a:ext cx="4041775" cy="6858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14422"/>
            <a:ext cx="4329114" cy="495777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4400" b="1" dirty="0" smtClean="0"/>
              <a:t>8. </a:t>
            </a:r>
            <a:r>
              <a:rPr lang="en-US" sz="4400" b="1" dirty="0" smtClean="0"/>
              <a:t>I  _____get  up at 7 o’clock.</a:t>
            </a:r>
            <a:endParaRPr lang="ru-RU" sz="4400" b="1" dirty="0" smtClean="0"/>
          </a:p>
          <a:p>
            <a:pPr lvl="0">
              <a:buNone/>
            </a:pPr>
            <a:endParaRPr lang="ru-RU" sz="4400" b="1" dirty="0" smtClean="0"/>
          </a:p>
          <a:p>
            <a:r>
              <a:rPr lang="en-US" sz="4400" b="1" dirty="0" smtClean="0"/>
              <a:t>a/tomorrow       </a:t>
            </a:r>
            <a:endParaRPr lang="ru-RU" sz="4400" b="1" dirty="0" smtClean="0"/>
          </a:p>
          <a:p>
            <a:r>
              <a:rPr lang="en-US" sz="4400" b="1" dirty="0" smtClean="0"/>
              <a:t>b/next week</a:t>
            </a:r>
            <a:endParaRPr lang="ru-RU" sz="4400" b="1" dirty="0" smtClean="0"/>
          </a:p>
          <a:p>
            <a:r>
              <a:rPr lang="en-US" sz="4400" b="1" dirty="0" smtClean="0"/>
              <a:t>c/often	          </a:t>
            </a:r>
            <a:endParaRPr lang="ru-RU" sz="4400" b="1" dirty="0" smtClean="0"/>
          </a:p>
          <a:p>
            <a:r>
              <a:rPr lang="en-US" sz="4400" b="1" dirty="0" smtClean="0"/>
              <a:t>d/yesterday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1071546"/>
            <a:ext cx="4038600" cy="5500726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en-US" sz="4800" b="1" dirty="0" smtClean="0"/>
          </a:p>
          <a:p>
            <a:pPr lvl="0">
              <a:buNone/>
            </a:pPr>
            <a:r>
              <a:rPr lang="en-US" sz="16000" b="1" dirty="0" smtClean="0"/>
              <a:t>8</a:t>
            </a:r>
            <a:r>
              <a:rPr lang="en-US" sz="16000" b="1" dirty="0" smtClean="0"/>
              <a:t>. He ______his face at a quarter past seven.</a:t>
            </a:r>
            <a:endParaRPr lang="ru-RU" sz="16000" b="1" dirty="0" smtClean="0"/>
          </a:p>
          <a:p>
            <a:pPr lvl="0">
              <a:buNone/>
            </a:pPr>
            <a:endParaRPr lang="ru-RU" sz="16000" b="1" dirty="0" smtClean="0"/>
          </a:p>
          <a:p>
            <a:r>
              <a:rPr lang="en-US" sz="16000" b="1" dirty="0" smtClean="0"/>
              <a:t>a/washes         </a:t>
            </a:r>
          </a:p>
          <a:p>
            <a:r>
              <a:rPr lang="en-US" sz="16000" b="1" dirty="0" smtClean="0"/>
              <a:t> b/is washing</a:t>
            </a:r>
            <a:endParaRPr lang="ru-RU" sz="16000" b="1" dirty="0" smtClean="0"/>
          </a:p>
          <a:p>
            <a:r>
              <a:rPr lang="en-US" sz="16000" b="1" dirty="0" smtClean="0"/>
              <a:t>c/now   </a:t>
            </a:r>
          </a:p>
          <a:p>
            <a:r>
              <a:rPr lang="en-US" sz="16000" b="1" dirty="0" smtClean="0"/>
              <a:t>d/will wash</a:t>
            </a:r>
            <a:endParaRPr lang="ru-RU" sz="16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FFF00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852</TotalTime>
  <Words>480</Words>
  <PresentationFormat>Экран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Тест по уроку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времен</dc:title>
  <cp:lastModifiedBy>Office</cp:lastModifiedBy>
  <cp:revision>51</cp:revision>
  <dcterms:modified xsi:type="dcterms:W3CDTF">2012-01-17T10:55:07Z</dcterms:modified>
</cp:coreProperties>
</file>