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29" r:id="rId3"/>
    <p:sldId id="338" r:id="rId4"/>
    <p:sldId id="336" r:id="rId5"/>
    <p:sldId id="339" r:id="rId6"/>
    <p:sldId id="337" r:id="rId7"/>
    <p:sldId id="335" r:id="rId8"/>
    <p:sldId id="327" r:id="rId9"/>
    <p:sldId id="340" r:id="rId10"/>
    <p:sldId id="341" r:id="rId11"/>
    <p:sldId id="342" r:id="rId12"/>
    <p:sldId id="343" r:id="rId13"/>
    <p:sldId id="34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785926"/>
            <a:ext cx="7429552" cy="990600"/>
          </a:xfrm>
        </p:spPr>
        <p:txBody>
          <a:bodyPr>
            <a:noAutofit/>
          </a:bodyPr>
          <a:lstStyle/>
          <a:p>
            <a:r>
              <a:rPr lang="en-US" sz="6000" dirty="0" smtClean="0"/>
              <a:t>Test </a:t>
            </a:r>
            <a:r>
              <a:rPr lang="ru-RU" sz="6000" dirty="0" smtClean="0"/>
              <a:t>№</a:t>
            </a:r>
            <a:r>
              <a:rPr lang="en-US" sz="6000" dirty="0" smtClean="0"/>
              <a:t>7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en-US" sz="6000" dirty="0" smtClean="0"/>
              <a:t>(Lesson </a:t>
            </a:r>
            <a:r>
              <a:rPr lang="ru-RU" sz="6000" dirty="0" smtClean="0"/>
              <a:t>№</a:t>
            </a:r>
            <a:r>
              <a:rPr lang="en-US" sz="8000" dirty="0" smtClean="0"/>
              <a:t>7</a:t>
            </a:r>
            <a:r>
              <a:rPr lang="en-US" sz="8000" dirty="0" smtClean="0"/>
              <a:t>)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786058"/>
            <a:ext cx="6858000" cy="5334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6</a:t>
            </a:r>
            <a:r>
              <a:rPr lang="en-US" sz="4000" b="1" dirty="0" smtClean="0">
                <a:solidFill>
                  <a:srgbClr val="FFFF00"/>
                </a:solidFill>
              </a:rPr>
              <a:t> tenses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</a:rPr>
              <a:t>+ used to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endParaRPr lang="en-US" sz="2800" b="1" dirty="0" smtClean="0">
              <a:solidFill>
                <a:srgbClr val="FFFF00"/>
              </a:solidFill>
            </a:endParaRPr>
          </a:p>
          <a:p>
            <a:r>
              <a:rPr lang="en-US" sz="2800" b="1" dirty="0" smtClean="0"/>
              <a:t>Present </a:t>
            </a:r>
            <a:r>
              <a:rPr lang="en-US" sz="2800" b="1" dirty="0" smtClean="0"/>
              <a:t>Indefinite</a:t>
            </a:r>
          </a:p>
          <a:p>
            <a:r>
              <a:rPr lang="en-US" sz="2800" b="1" dirty="0" smtClean="0"/>
              <a:t>Present Continuous</a:t>
            </a:r>
          </a:p>
          <a:p>
            <a:r>
              <a:rPr lang="en-US" sz="2800" b="1" dirty="0" smtClean="0"/>
              <a:t>Past Indefinite</a:t>
            </a:r>
          </a:p>
          <a:p>
            <a:r>
              <a:rPr lang="en-US" sz="2800" b="1" dirty="0" smtClean="0"/>
              <a:t>Present Perfect</a:t>
            </a:r>
            <a:endParaRPr lang="ru-RU" sz="2800" b="1" dirty="0" smtClean="0"/>
          </a:p>
          <a:p>
            <a:r>
              <a:rPr lang="en-US" sz="2800" b="1" dirty="0" smtClean="0"/>
              <a:t>Future </a:t>
            </a:r>
            <a:r>
              <a:rPr lang="en-US" sz="2800" b="1" dirty="0" smtClean="0"/>
              <a:t>Indefinite</a:t>
            </a:r>
          </a:p>
          <a:p>
            <a:r>
              <a:rPr lang="en-US" sz="2800" b="1" dirty="0" smtClean="0"/>
              <a:t>Past Continuous</a:t>
            </a:r>
            <a:endParaRPr lang="en-US" sz="2800" b="1" dirty="0" smtClean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785794"/>
            <a:ext cx="4041648" cy="457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1 variant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3438" y="785794"/>
            <a:ext cx="4041775" cy="457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 </a:t>
            </a:r>
            <a:r>
              <a:rPr lang="en-US" dirty="0" smtClean="0">
                <a:solidFill>
                  <a:srgbClr val="002060"/>
                </a:solidFill>
              </a:rPr>
              <a:t>variant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57158" y="1500174"/>
            <a:ext cx="4040188" cy="492922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3600" b="1" dirty="0" smtClean="0"/>
              <a:t>	</a:t>
            </a:r>
            <a:r>
              <a:rPr lang="en-US" sz="3600" b="1" dirty="0" smtClean="0"/>
              <a:t>9</a:t>
            </a:r>
            <a:r>
              <a:rPr lang="ru-RU" sz="3600" b="1" dirty="0" smtClean="0"/>
              <a:t>. </a:t>
            </a:r>
            <a:r>
              <a:rPr lang="en-US" sz="3600" b="1" dirty="0" smtClean="0"/>
              <a:t>They  ______to the South.</a:t>
            </a:r>
            <a:endParaRPr lang="ru-RU" sz="3600" b="1" dirty="0" smtClean="0"/>
          </a:p>
          <a:p>
            <a:r>
              <a:rPr lang="en-US" sz="3600" b="1" dirty="0" smtClean="0"/>
              <a:t>a/ go to use  </a:t>
            </a:r>
            <a:endParaRPr lang="ru-RU" sz="3600" b="1" dirty="0" smtClean="0"/>
          </a:p>
          <a:p>
            <a:r>
              <a:rPr lang="en-US" sz="3600" b="1" dirty="0" smtClean="0"/>
              <a:t>b/ used to go</a:t>
            </a:r>
            <a:endParaRPr lang="ru-RU" sz="3600" b="1" dirty="0" smtClean="0"/>
          </a:p>
          <a:p>
            <a:r>
              <a:rPr lang="en-US" sz="3600" b="1" dirty="0" smtClean="0"/>
              <a:t>c/did go                    </a:t>
            </a:r>
            <a:endParaRPr lang="ru-RU" sz="3600" b="1" dirty="0" smtClean="0"/>
          </a:p>
          <a:p>
            <a:r>
              <a:rPr lang="en-US" sz="3600" b="1" dirty="0" smtClean="0"/>
              <a:t>d/went use</a:t>
            </a:r>
            <a:endParaRPr lang="ru-RU" sz="36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4876" y="1571612"/>
            <a:ext cx="4041775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	</a:t>
            </a:r>
            <a:r>
              <a:rPr lang="en-US" sz="3600" b="1" dirty="0" smtClean="0"/>
              <a:t>9</a:t>
            </a:r>
            <a:r>
              <a:rPr lang="ru-RU" sz="3600" b="1" dirty="0" smtClean="0"/>
              <a:t>. </a:t>
            </a:r>
            <a:r>
              <a:rPr lang="en-US" sz="3600" b="1" dirty="0" smtClean="0"/>
              <a:t>I ______ the stars at night</a:t>
            </a:r>
            <a:r>
              <a:rPr lang="en-US" sz="3600" b="1" dirty="0" smtClean="0"/>
              <a:t>.</a:t>
            </a:r>
          </a:p>
          <a:p>
            <a:pPr>
              <a:buNone/>
            </a:pPr>
            <a:endParaRPr lang="en-US" sz="3600" b="1" dirty="0" smtClean="0"/>
          </a:p>
          <a:p>
            <a:r>
              <a:rPr lang="en-US" sz="3600" b="1" dirty="0" smtClean="0"/>
              <a:t>a/saw</a:t>
            </a:r>
          </a:p>
          <a:p>
            <a:r>
              <a:rPr lang="en-US" sz="3600" b="1" dirty="0" smtClean="0"/>
              <a:t>b/see</a:t>
            </a:r>
          </a:p>
          <a:p>
            <a:r>
              <a:rPr lang="en-US" sz="3600" b="1" dirty="0" smtClean="0"/>
              <a:t>c/ used to see</a:t>
            </a:r>
          </a:p>
          <a:p>
            <a:r>
              <a:rPr lang="en-US" sz="3600" b="1" dirty="0" smtClean="0"/>
              <a:t>d/did see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714356"/>
            <a:ext cx="4041648" cy="457200"/>
          </a:xfrm>
        </p:spPr>
        <p:txBody>
          <a:bodyPr/>
          <a:lstStyle/>
          <a:p>
            <a:pPr algn="ctr"/>
            <a:r>
              <a:rPr lang="en-US" b="1" dirty="0" smtClean="0"/>
              <a:t>1 variant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3438" y="714356"/>
            <a:ext cx="4041775" cy="457200"/>
          </a:xfrm>
        </p:spPr>
        <p:txBody>
          <a:bodyPr/>
          <a:lstStyle/>
          <a:p>
            <a:pPr algn="ctr"/>
            <a:r>
              <a:rPr lang="en-US" b="1" dirty="0" smtClean="0"/>
              <a:t>2 variant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0034" y="1500174"/>
            <a:ext cx="4041648" cy="492922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600" b="1" dirty="0" smtClean="0"/>
              <a:t>	</a:t>
            </a:r>
            <a:r>
              <a:rPr lang="en-US" sz="3600" b="1" dirty="0" smtClean="0"/>
              <a:t>10</a:t>
            </a:r>
            <a:r>
              <a:rPr lang="ru-RU" sz="3600" b="1" dirty="0" smtClean="0"/>
              <a:t>. </a:t>
            </a:r>
            <a:r>
              <a:rPr lang="en-US" sz="3600" b="1" dirty="0" smtClean="0"/>
              <a:t>How _______ is the corridor</a:t>
            </a:r>
            <a:r>
              <a:rPr lang="en-US" sz="3600" b="1" dirty="0" smtClean="0"/>
              <a:t>?</a:t>
            </a:r>
          </a:p>
          <a:p>
            <a:pPr lvl="0">
              <a:buNone/>
            </a:pPr>
            <a:endParaRPr lang="en-US" sz="3600" b="1" dirty="0" smtClean="0"/>
          </a:p>
          <a:p>
            <a:r>
              <a:rPr lang="en-US" sz="3600" b="1" dirty="0" smtClean="0"/>
              <a:t>a/ strength</a:t>
            </a:r>
          </a:p>
          <a:p>
            <a:r>
              <a:rPr lang="en-US" sz="3600" b="1" dirty="0" smtClean="0"/>
              <a:t>b/ length</a:t>
            </a:r>
          </a:p>
          <a:p>
            <a:r>
              <a:rPr lang="en-US" sz="3600" b="1" dirty="0" smtClean="0"/>
              <a:t>c/ long</a:t>
            </a:r>
          </a:p>
          <a:p>
            <a:r>
              <a:rPr lang="en-US" sz="3600" b="1" dirty="0" smtClean="0"/>
              <a:t>d/wide </a:t>
            </a:r>
            <a:endParaRPr lang="ru-RU" sz="3600" b="1" dirty="0" smtClean="0"/>
          </a:p>
          <a:p>
            <a:endParaRPr lang="ru-RU" sz="3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1500174"/>
            <a:ext cx="4041775" cy="492922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200" b="1" dirty="0" smtClean="0"/>
              <a:t>	</a:t>
            </a:r>
            <a:r>
              <a:rPr lang="en-US" sz="3600" b="1" dirty="0" smtClean="0"/>
              <a:t>10</a:t>
            </a:r>
            <a:r>
              <a:rPr lang="ru-RU" sz="3600" b="1" dirty="0" smtClean="0"/>
              <a:t>. </a:t>
            </a:r>
            <a:r>
              <a:rPr lang="en-US" sz="3600" b="1" dirty="0" smtClean="0"/>
              <a:t>Mike’s trousers are too </a:t>
            </a:r>
            <a:r>
              <a:rPr lang="en-US" sz="3600" b="1" dirty="0" smtClean="0"/>
              <a:t>_______.</a:t>
            </a:r>
          </a:p>
          <a:p>
            <a:pPr lvl="0">
              <a:buNone/>
            </a:pPr>
            <a:endParaRPr lang="en-US" sz="3600" b="1" dirty="0" smtClean="0"/>
          </a:p>
          <a:p>
            <a:r>
              <a:rPr lang="en-US" sz="3600" b="1" dirty="0" smtClean="0"/>
              <a:t>a/ warmth</a:t>
            </a:r>
          </a:p>
          <a:p>
            <a:r>
              <a:rPr lang="en-US" sz="3600" b="1" dirty="0" smtClean="0"/>
              <a:t>b/ long</a:t>
            </a:r>
          </a:p>
          <a:p>
            <a:r>
              <a:rPr lang="en-US" sz="3600" b="1" dirty="0" smtClean="0"/>
              <a:t>c/width</a:t>
            </a:r>
          </a:p>
          <a:p>
            <a:r>
              <a:rPr lang="en-US" sz="3600" b="1" dirty="0" smtClean="0"/>
              <a:t>d/strong</a:t>
            </a:r>
          </a:p>
          <a:p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714356"/>
            <a:ext cx="4041648" cy="457200"/>
          </a:xfrm>
        </p:spPr>
        <p:txBody>
          <a:bodyPr/>
          <a:lstStyle/>
          <a:p>
            <a:pPr algn="ctr"/>
            <a:r>
              <a:rPr lang="en-US" b="1" dirty="0" smtClean="0"/>
              <a:t>1 variant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3438" y="714356"/>
            <a:ext cx="4041775" cy="457200"/>
          </a:xfrm>
        </p:spPr>
        <p:txBody>
          <a:bodyPr/>
          <a:lstStyle/>
          <a:p>
            <a:pPr algn="ctr"/>
            <a:r>
              <a:rPr lang="en-US" b="1" dirty="0" smtClean="0"/>
              <a:t>2 variant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57158" y="1500174"/>
            <a:ext cx="4184524" cy="5143536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sz="3600" b="1" dirty="0" smtClean="0"/>
              <a:t>	</a:t>
            </a:r>
            <a:r>
              <a:rPr lang="en-US" sz="3600" b="1" dirty="0" smtClean="0"/>
              <a:t>11</a:t>
            </a:r>
            <a:r>
              <a:rPr lang="ru-RU" sz="3600" b="1" dirty="0" smtClean="0"/>
              <a:t>.</a:t>
            </a:r>
            <a:r>
              <a:rPr lang="en-US" sz="3600" b="1" dirty="0" smtClean="0"/>
              <a:t> When Andrew came home, his mother ____ dinner.</a:t>
            </a:r>
          </a:p>
          <a:p>
            <a:pPr lvl="0">
              <a:buNone/>
            </a:pPr>
            <a:endParaRPr lang="en-US" sz="3600" b="1" dirty="0" smtClean="0"/>
          </a:p>
          <a:p>
            <a:pPr lvl="0">
              <a:buNone/>
            </a:pPr>
            <a:r>
              <a:rPr lang="en-US" sz="3600" b="1" dirty="0" smtClean="0"/>
              <a:t>a/cooks</a:t>
            </a:r>
          </a:p>
          <a:p>
            <a:pPr lvl="0">
              <a:buNone/>
            </a:pPr>
            <a:r>
              <a:rPr lang="en-US" sz="3600" b="1" dirty="0" smtClean="0"/>
              <a:t>b/will cook</a:t>
            </a:r>
          </a:p>
          <a:p>
            <a:pPr lvl="0">
              <a:buNone/>
            </a:pPr>
            <a:r>
              <a:rPr lang="en-US" sz="3600" b="1" dirty="0" smtClean="0"/>
              <a:t>c/was cooking</a:t>
            </a:r>
          </a:p>
          <a:p>
            <a:pPr lvl="0">
              <a:buNone/>
            </a:pPr>
            <a:r>
              <a:rPr lang="en-US" sz="3600" b="1" dirty="0" smtClean="0"/>
              <a:t>d/were cooking</a:t>
            </a:r>
            <a:endParaRPr lang="ru-RU" sz="3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1500174"/>
            <a:ext cx="4286280" cy="521497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200" b="1" dirty="0" smtClean="0"/>
              <a:t>	</a:t>
            </a:r>
            <a:r>
              <a:rPr lang="en-US" sz="3200" b="1" dirty="0" smtClean="0"/>
              <a:t>11</a:t>
            </a:r>
            <a:r>
              <a:rPr lang="ru-RU" sz="3200" b="1" dirty="0" smtClean="0"/>
              <a:t>.</a:t>
            </a:r>
            <a:r>
              <a:rPr lang="en-US" sz="3200" b="1" dirty="0" smtClean="0"/>
              <a:t>The Greens _____to St. Petersburg at 8 o’clock yesterday.</a:t>
            </a:r>
          </a:p>
          <a:p>
            <a:pPr lvl="0">
              <a:buNone/>
            </a:pPr>
            <a:endParaRPr lang="en-US" sz="3200" b="1" dirty="0" smtClean="0"/>
          </a:p>
          <a:p>
            <a:pPr lvl="0">
              <a:buNone/>
            </a:pPr>
            <a:r>
              <a:rPr lang="en-US" sz="3200" b="1" dirty="0" smtClean="0"/>
              <a:t>a/ was sailing</a:t>
            </a:r>
          </a:p>
          <a:p>
            <a:pPr lvl="0">
              <a:buNone/>
            </a:pPr>
            <a:r>
              <a:rPr lang="en-US" sz="3200" b="1" dirty="0" smtClean="0"/>
              <a:t>b/ sails</a:t>
            </a:r>
          </a:p>
          <a:p>
            <a:pPr lvl="0">
              <a:buNone/>
            </a:pPr>
            <a:r>
              <a:rPr lang="en-US" sz="3200" b="1" dirty="0" smtClean="0"/>
              <a:t>c/were sailing</a:t>
            </a:r>
          </a:p>
          <a:p>
            <a:pPr lvl="0">
              <a:buNone/>
            </a:pPr>
            <a:r>
              <a:rPr lang="en-US" sz="3200" b="1" dirty="0" smtClean="0"/>
              <a:t>d/will sail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714356"/>
            <a:ext cx="4041648" cy="457200"/>
          </a:xfrm>
        </p:spPr>
        <p:txBody>
          <a:bodyPr/>
          <a:lstStyle/>
          <a:p>
            <a:pPr algn="ctr"/>
            <a:r>
              <a:rPr lang="en-US" b="1" dirty="0" smtClean="0"/>
              <a:t>1 variant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3438" y="714356"/>
            <a:ext cx="4041775" cy="457200"/>
          </a:xfrm>
        </p:spPr>
        <p:txBody>
          <a:bodyPr/>
          <a:lstStyle/>
          <a:p>
            <a:pPr algn="ctr"/>
            <a:r>
              <a:rPr lang="en-US" b="1" dirty="0" smtClean="0"/>
              <a:t>2 variant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0034" y="1500174"/>
            <a:ext cx="4041648" cy="492922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600" b="1" dirty="0" smtClean="0"/>
              <a:t>	</a:t>
            </a:r>
            <a:r>
              <a:rPr lang="en-US" sz="3600" b="1" dirty="0" smtClean="0"/>
              <a:t>12</a:t>
            </a:r>
            <a:r>
              <a:rPr lang="ru-RU" sz="3600" b="1" dirty="0" smtClean="0"/>
              <a:t>.</a:t>
            </a:r>
            <a:r>
              <a:rPr lang="en-US" sz="3600" b="1" dirty="0" smtClean="0"/>
              <a:t> When I was a child I ____ a lot.</a:t>
            </a:r>
          </a:p>
          <a:p>
            <a:pPr lvl="0">
              <a:buNone/>
            </a:pPr>
            <a:endParaRPr lang="en-US" sz="3600" b="1" dirty="0" smtClean="0"/>
          </a:p>
          <a:p>
            <a:pPr lvl="0">
              <a:buNone/>
            </a:pPr>
            <a:r>
              <a:rPr lang="en-US" sz="3600" b="1" dirty="0" smtClean="0"/>
              <a:t>a/swims</a:t>
            </a:r>
          </a:p>
          <a:p>
            <a:pPr lvl="0">
              <a:buNone/>
            </a:pPr>
            <a:r>
              <a:rPr lang="en-US" sz="3600" b="1" dirty="0" smtClean="0"/>
              <a:t>b/swam</a:t>
            </a:r>
          </a:p>
          <a:p>
            <a:pPr lvl="0">
              <a:buNone/>
            </a:pPr>
            <a:r>
              <a:rPr lang="en-US" sz="3600" b="1" dirty="0" smtClean="0"/>
              <a:t>c/used to swim</a:t>
            </a:r>
          </a:p>
          <a:p>
            <a:pPr lvl="0">
              <a:buNone/>
            </a:pPr>
            <a:r>
              <a:rPr lang="en-US" sz="3600" b="1" dirty="0" smtClean="0"/>
              <a:t>d/did swim</a:t>
            </a:r>
            <a:endParaRPr lang="ru-RU" sz="3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57686" y="1500174"/>
            <a:ext cx="4572032" cy="492922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200" b="1" dirty="0" smtClean="0"/>
              <a:t>	</a:t>
            </a:r>
            <a:r>
              <a:rPr lang="en-US" sz="3600" b="1" dirty="0" smtClean="0"/>
              <a:t>12</a:t>
            </a:r>
            <a:r>
              <a:rPr lang="ru-RU" sz="3600" b="1" dirty="0" smtClean="0"/>
              <a:t>.</a:t>
            </a:r>
            <a:r>
              <a:rPr lang="en-US" sz="3600" b="1" dirty="0" smtClean="0"/>
              <a:t> When he was young he___.</a:t>
            </a:r>
          </a:p>
          <a:p>
            <a:pPr lvl="0">
              <a:buNone/>
            </a:pPr>
            <a:endParaRPr lang="en-US" sz="3600" b="1" dirty="0" smtClean="0"/>
          </a:p>
          <a:p>
            <a:pPr lvl="0">
              <a:buNone/>
            </a:pPr>
            <a:endParaRPr lang="en-US" sz="3600" b="1" dirty="0" smtClean="0"/>
          </a:p>
          <a:p>
            <a:pPr lvl="0">
              <a:buNone/>
            </a:pPr>
            <a:r>
              <a:rPr lang="en-US" sz="3600" b="1" dirty="0" smtClean="0"/>
              <a:t>a/travelled</a:t>
            </a:r>
          </a:p>
          <a:p>
            <a:pPr lvl="0">
              <a:buNone/>
            </a:pPr>
            <a:r>
              <a:rPr lang="en-US" sz="3600" b="1" dirty="0" smtClean="0"/>
              <a:t>b/used to travel</a:t>
            </a:r>
          </a:p>
          <a:p>
            <a:pPr lvl="0">
              <a:buNone/>
            </a:pPr>
            <a:r>
              <a:rPr lang="en-US" sz="3600" b="1" dirty="0" smtClean="0"/>
              <a:t>c/were travelling</a:t>
            </a:r>
          </a:p>
          <a:p>
            <a:pPr lvl="0">
              <a:buNone/>
            </a:pPr>
            <a:r>
              <a:rPr lang="en-US" sz="3600" b="1" dirty="0" smtClean="0"/>
              <a:t>d/travel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14290"/>
            <a:ext cx="4040188" cy="68580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214290"/>
            <a:ext cx="4041775" cy="68580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142984"/>
            <a:ext cx="4038600" cy="502921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3600" b="1" dirty="0" smtClean="0"/>
              <a:t>1</a:t>
            </a:r>
            <a:r>
              <a:rPr lang="en-US" sz="3600" b="1" dirty="0" smtClean="0"/>
              <a:t>. I __</a:t>
            </a:r>
            <a:r>
              <a:rPr lang="ru-RU" sz="3600" b="1" dirty="0" smtClean="0"/>
              <a:t>_</a:t>
            </a:r>
            <a:r>
              <a:rPr lang="en-US" sz="3600" b="1" dirty="0" smtClean="0"/>
              <a:t>already my homework.</a:t>
            </a:r>
          </a:p>
          <a:p>
            <a:pPr marL="514350" indent="-514350">
              <a:buNone/>
            </a:pPr>
            <a:r>
              <a:rPr lang="en-US" sz="3600" b="1" dirty="0" smtClean="0"/>
              <a:t>a/ do</a:t>
            </a:r>
            <a:endParaRPr lang="ru-RU" sz="3600" b="1" dirty="0" smtClean="0"/>
          </a:p>
          <a:p>
            <a:pPr marL="514350" indent="-514350">
              <a:buNone/>
            </a:pPr>
            <a:r>
              <a:rPr lang="en-US" sz="3600" b="1" dirty="0" smtClean="0"/>
              <a:t>b/ have do</a:t>
            </a:r>
          </a:p>
          <a:p>
            <a:pPr marL="514350" indent="-514350">
              <a:buNone/>
            </a:pPr>
            <a:r>
              <a:rPr lang="en-US" sz="3600" b="1" dirty="0" smtClean="0"/>
              <a:t>c/ has did</a:t>
            </a:r>
            <a:endParaRPr lang="ru-RU" sz="3600" b="1" dirty="0" smtClean="0"/>
          </a:p>
          <a:p>
            <a:pPr marL="514350" indent="-514350">
              <a:buNone/>
            </a:pPr>
            <a:r>
              <a:rPr lang="en-US" sz="3600" b="1" dirty="0" smtClean="0"/>
              <a:t>d/ have done</a:t>
            </a:r>
          </a:p>
          <a:p>
            <a:pPr marL="514350" indent="-514350">
              <a:buNone/>
            </a:pPr>
            <a:r>
              <a:rPr lang="en-US" sz="3600" b="1" dirty="0" smtClean="0"/>
              <a:t>e/am doing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1142984"/>
            <a:ext cx="4038600" cy="502921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3600" b="1" dirty="0" smtClean="0"/>
              <a:t>1. </a:t>
            </a:r>
            <a:r>
              <a:rPr lang="en-US" sz="3600" b="1" dirty="0" smtClean="0"/>
              <a:t>We _____a Zoo tomorrow.</a:t>
            </a:r>
          </a:p>
          <a:p>
            <a:pPr marL="514350" indent="-514350">
              <a:buNone/>
            </a:pPr>
            <a:r>
              <a:rPr lang="en-US" sz="3600" b="1" dirty="0" smtClean="0"/>
              <a:t>a/ visit</a:t>
            </a:r>
            <a:endParaRPr lang="ru-RU" sz="3600" b="1" dirty="0" smtClean="0"/>
          </a:p>
          <a:p>
            <a:pPr marL="514350" indent="-514350">
              <a:buNone/>
            </a:pPr>
            <a:r>
              <a:rPr lang="en-US" sz="3600" b="1" dirty="0" smtClean="0"/>
              <a:t>b/will visit</a:t>
            </a:r>
          </a:p>
          <a:p>
            <a:pPr marL="514350" indent="-514350">
              <a:buNone/>
            </a:pPr>
            <a:r>
              <a:rPr lang="en-US" sz="3600" b="1" dirty="0" smtClean="0"/>
              <a:t>c/has visit</a:t>
            </a:r>
            <a:endParaRPr lang="ru-RU" sz="3600" b="1" dirty="0" smtClean="0"/>
          </a:p>
          <a:p>
            <a:pPr marL="514350" indent="-514350">
              <a:buNone/>
            </a:pPr>
            <a:r>
              <a:rPr lang="en-US" sz="3600" b="1" dirty="0" smtClean="0"/>
              <a:t>d/visited</a:t>
            </a:r>
          </a:p>
          <a:p>
            <a:pPr marL="514350" indent="-514350">
              <a:buNone/>
            </a:pPr>
            <a:r>
              <a:rPr lang="en-US" sz="3600" b="1" dirty="0" smtClean="0"/>
              <a:t>e/have visited</a:t>
            </a:r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785794"/>
            <a:ext cx="4041648" cy="457200"/>
          </a:xfrm>
        </p:spPr>
        <p:txBody>
          <a:bodyPr/>
          <a:lstStyle/>
          <a:p>
            <a:pPr algn="ctr"/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857232"/>
            <a:ext cx="4041775" cy="457200"/>
          </a:xfrm>
        </p:spPr>
        <p:txBody>
          <a:bodyPr/>
          <a:lstStyle/>
          <a:p>
            <a:pPr algn="ctr"/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447800"/>
            <a:ext cx="4539144" cy="5053034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2. She ____ every day. </a:t>
            </a:r>
          </a:p>
          <a:p>
            <a:pPr>
              <a:buNone/>
            </a:pPr>
            <a:endParaRPr lang="ru-RU" sz="4000" b="1" dirty="0" smtClean="0"/>
          </a:p>
          <a:p>
            <a:r>
              <a:rPr lang="en-US" sz="4000" b="1" dirty="0" smtClean="0"/>
              <a:t>a/dance</a:t>
            </a:r>
          </a:p>
          <a:p>
            <a:r>
              <a:rPr lang="en-US" sz="4000" b="1" dirty="0" smtClean="0"/>
              <a:t>b/is dancing</a:t>
            </a:r>
          </a:p>
          <a:p>
            <a:r>
              <a:rPr lang="en-US" sz="4000" b="1" dirty="0" smtClean="0"/>
              <a:t>c/have danced</a:t>
            </a:r>
          </a:p>
          <a:p>
            <a:r>
              <a:rPr lang="en-US" sz="4000" b="1" dirty="0" smtClean="0"/>
              <a:t>d/will dance</a:t>
            </a:r>
            <a:endParaRPr lang="ru-RU" sz="40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57686" y="1447800"/>
            <a:ext cx="4786314" cy="4695844"/>
          </a:xfrm>
        </p:spPr>
        <p:txBody>
          <a:bodyPr>
            <a:normAutofit/>
          </a:bodyPr>
          <a:lstStyle/>
          <a:p>
            <a:pPr lvl="0"/>
            <a:r>
              <a:rPr lang="ru-RU" sz="4000" b="1" dirty="0" smtClean="0"/>
              <a:t>2. </a:t>
            </a:r>
            <a:r>
              <a:rPr lang="en-US" sz="4000" b="1" dirty="0" smtClean="0"/>
              <a:t>I ___not___ him tomorrow.</a:t>
            </a:r>
          </a:p>
          <a:p>
            <a:pPr lvl="0">
              <a:buNone/>
            </a:pPr>
            <a:endParaRPr lang="en-US" sz="4000" b="1" dirty="0" smtClean="0"/>
          </a:p>
          <a:p>
            <a:pPr lvl="0"/>
            <a:r>
              <a:rPr lang="en-US" sz="4000" b="1" dirty="0" smtClean="0"/>
              <a:t>a/ do not see</a:t>
            </a:r>
          </a:p>
          <a:p>
            <a:pPr lvl="0"/>
            <a:r>
              <a:rPr lang="en-US" sz="4000" b="1" dirty="0" smtClean="0"/>
              <a:t>b/have not seen</a:t>
            </a:r>
          </a:p>
          <a:p>
            <a:pPr lvl="0"/>
            <a:r>
              <a:rPr lang="en-US" sz="4000" b="1" dirty="0" smtClean="0"/>
              <a:t>c/will see</a:t>
            </a:r>
          </a:p>
          <a:p>
            <a:pPr lvl="0"/>
            <a:r>
              <a:rPr lang="en-US" sz="4000" b="1" dirty="0" smtClean="0"/>
              <a:t>d/did not see</a:t>
            </a:r>
            <a:endParaRPr lang="ru-RU" sz="40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785794"/>
            <a:ext cx="4041648" cy="457200"/>
          </a:xfrm>
        </p:spPr>
        <p:txBody>
          <a:bodyPr/>
          <a:lstStyle/>
          <a:p>
            <a:pPr algn="ctr"/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857232"/>
            <a:ext cx="4041775" cy="457200"/>
          </a:xfrm>
        </p:spPr>
        <p:txBody>
          <a:bodyPr/>
          <a:lstStyle/>
          <a:p>
            <a:pPr algn="ctr"/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8596" y="1447800"/>
            <a:ext cx="4110548" cy="5053034"/>
          </a:xfrm>
        </p:spPr>
        <p:txBody>
          <a:bodyPr>
            <a:normAutofit fontScale="92500"/>
          </a:bodyPr>
          <a:lstStyle/>
          <a:p>
            <a:r>
              <a:rPr lang="en-US" sz="4000" b="1" dirty="0" smtClean="0"/>
              <a:t>3. Where__ you__  now?</a:t>
            </a:r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endParaRPr lang="en-US" sz="4000" b="1" dirty="0" smtClean="0"/>
          </a:p>
          <a:p>
            <a:r>
              <a:rPr lang="en-US" sz="4000" b="1" dirty="0" smtClean="0"/>
              <a:t>a/are - going</a:t>
            </a:r>
          </a:p>
          <a:p>
            <a:r>
              <a:rPr lang="en-US" sz="4000" b="1" dirty="0" smtClean="0"/>
              <a:t>b/do - go</a:t>
            </a:r>
          </a:p>
          <a:p>
            <a:r>
              <a:rPr lang="en-US" sz="4000" b="1" dirty="0" smtClean="0"/>
              <a:t>c/is -  going</a:t>
            </a:r>
          </a:p>
          <a:p>
            <a:r>
              <a:rPr lang="en-US" sz="4000" b="1" dirty="0" smtClean="0"/>
              <a:t>d/have  - gone</a:t>
            </a:r>
          </a:p>
          <a:p>
            <a:endParaRPr lang="ru-RU" sz="4000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519591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3</a:t>
            </a:r>
            <a:r>
              <a:rPr lang="en-US" sz="4000" b="1" dirty="0" smtClean="0"/>
              <a:t>. What___ you __  yesterday?</a:t>
            </a:r>
          </a:p>
          <a:p>
            <a:pPr>
              <a:buNone/>
            </a:pPr>
            <a:endParaRPr lang="en-US" sz="4000" b="1" dirty="0" smtClean="0"/>
          </a:p>
          <a:p>
            <a:r>
              <a:rPr lang="en-US" sz="4000" b="1" dirty="0" smtClean="0"/>
              <a:t>a/do -  do</a:t>
            </a:r>
          </a:p>
          <a:p>
            <a:r>
              <a:rPr lang="en-US" sz="4000" b="1" dirty="0" smtClean="0"/>
              <a:t>b/is -  doing</a:t>
            </a:r>
          </a:p>
          <a:p>
            <a:r>
              <a:rPr lang="en-US" sz="4000" b="1" dirty="0" smtClean="0"/>
              <a:t>c/did -  do</a:t>
            </a:r>
          </a:p>
          <a:p>
            <a:r>
              <a:rPr lang="en-US" sz="4000" b="1" dirty="0" smtClean="0"/>
              <a:t>d/will - do </a:t>
            </a:r>
            <a:endParaRPr lang="ru-RU" sz="40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785794"/>
            <a:ext cx="4041648" cy="457200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857232"/>
            <a:ext cx="4041775" cy="457200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5053034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4. Look! Mary____ exercises. </a:t>
            </a:r>
          </a:p>
          <a:p>
            <a:pPr>
              <a:buNone/>
            </a:pPr>
            <a:endParaRPr lang="ru-RU" sz="4000" b="1" dirty="0" smtClean="0"/>
          </a:p>
          <a:p>
            <a:r>
              <a:rPr lang="en-US" sz="4000" b="1" dirty="0" smtClean="0"/>
              <a:t>a/do</a:t>
            </a:r>
          </a:p>
          <a:p>
            <a:r>
              <a:rPr lang="en-US" sz="4000" b="1" dirty="0" smtClean="0"/>
              <a:t>b/is doing</a:t>
            </a:r>
          </a:p>
          <a:p>
            <a:r>
              <a:rPr lang="en-US" sz="4000" b="1" dirty="0" smtClean="0"/>
              <a:t>c/will do</a:t>
            </a:r>
          </a:p>
          <a:p>
            <a:r>
              <a:rPr lang="en-US" sz="4000" b="1" dirty="0" smtClean="0"/>
              <a:t>d/did</a:t>
            </a:r>
            <a:endParaRPr lang="ru-RU" sz="40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71934" y="1447800"/>
            <a:ext cx="5072065" cy="5195910"/>
          </a:xfrm>
        </p:spPr>
        <p:txBody>
          <a:bodyPr>
            <a:normAutofit fontScale="92500" lnSpcReduction="10000"/>
          </a:bodyPr>
          <a:lstStyle/>
          <a:p>
            <a:r>
              <a:rPr lang="ru-RU" sz="4400" b="1" dirty="0" smtClean="0"/>
              <a:t>4</a:t>
            </a:r>
            <a:r>
              <a:rPr lang="en-US" sz="4400" b="1" dirty="0" smtClean="0"/>
              <a:t>. What__ your friend ___ tomorrow? </a:t>
            </a:r>
          </a:p>
          <a:p>
            <a:endParaRPr lang="en-US" sz="4400" b="1" dirty="0" smtClean="0"/>
          </a:p>
          <a:p>
            <a:r>
              <a:rPr lang="en-US" sz="4400" b="1" dirty="0" smtClean="0"/>
              <a:t>a/did – do</a:t>
            </a:r>
          </a:p>
          <a:p>
            <a:r>
              <a:rPr lang="en-US" sz="4400" b="1" dirty="0" smtClean="0"/>
              <a:t>b/will – do</a:t>
            </a:r>
          </a:p>
          <a:p>
            <a:r>
              <a:rPr lang="en-US" sz="4400" b="1" dirty="0" smtClean="0"/>
              <a:t>c/is doing</a:t>
            </a:r>
          </a:p>
          <a:p>
            <a:r>
              <a:rPr lang="en-US" sz="4400" b="1" dirty="0" smtClean="0"/>
              <a:t>d/have - do</a:t>
            </a:r>
            <a:endParaRPr lang="ru-RU" sz="44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785794"/>
            <a:ext cx="4041648" cy="457200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857232"/>
            <a:ext cx="4041775" cy="457200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447800"/>
            <a:ext cx="4643438" cy="5053034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/>
              <a:t>5</a:t>
            </a:r>
            <a:r>
              <a:rPr lang="en-US" sz="4000" b="1" dirty="0" smtClean="0"/>
              <a:t>. ___she___ tomorrow?</a:t>
            </a:r>
          </a:p>
          <a:p>
            <a:endParaRPr lang="en-US" sz="4000" b="1" dirty="0" smtClean="0"/>
          </a:p>
          <a:p>
            <a:pPr>
              <a:buNone/>
            </a:pPr>
            <a:endParaRPr lang="en-US" sz="4000" b="1" dirty="0" smtClean="0"/>
          </a:p>
          <a:p>
            <a:r>
              <a:rPr lang="en-US" sz="4000" b="1" dirty="0" smtClean="0"/>
              <a:t>a/Does – dance</a:t>
            </a:r>
          </a:p>
          <a:p>
            <a:r>
              <a:rPr lang="en-US" sz="4000" b="1" dirty="0" smtClean="0"/>
              <a:t>b/Did – dance</a:t>
            </a:r>
          </a:p>
          <a:p>
            <a:r>
              <a:rPr lang="en-US" sz="4000" b="1" dirty="0" smtClean="0"/>
              <a:t>c/Will – do</a:t>
            </a:r>
          </a:p>
          <a:p>
            <a:r>
              <a:rPr lang="en-US" sz="4000" b="1" dirty="0" smtClean="0"/>
              <a:t>d/Has - done</a:t>
            </a:r>
            <a:endParaRPr lang="ru-RU" sz="4000" b="1" dirty="0" smtClean="0"/>
          </a:p>
          <a:p>
            <a:endParaRPr lang="ru-RU" sz="44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8" y="1447800"/>
            <a:ext cx="4063235" cy="5195910"/>
          </a:xfrm>
        </p:spPr>
        <p:txBody>
          <a:bodyPr>
            <a:normAutofit fontScale="92500" lnSpcReduction="10000"/>
          </a:bodyPr>
          <a:lstStyle/>
          <a:p>
            <a:r>
              <a:rPr lang="ru-RU" sz="4400" b="1" dirty="0" smtClean="0"/>
              <a:t>5</a:t>
            </a:r>
            <a:r>
              <a:rPr lang="en-US" sz="4400" b="1" dirty="0" smtClean="0"/>
              <a:t>. Where__ you___ yesterday?</a:t>
            </a:r>
          </a:p>
          <a:p>
            <a:pPr>
              <a:buNone/>
            </a:pPr>
            <a:endParaRPr lang="en-US" sz="4400" b="1" dirty="0" smtClean="0"/>
          </a:p>
          <a:p>
            <a:r>
              <a:rPr lang="en-US" sz="4400" b="1" dirty="0" smtClean="0"/>
              <a:t>a/do – go</a:t>
            </a:r>
          </a:p>
          <a:p>
            <a:r>
              <a:rPr lang="en-US" sz="4400" b="1" dirty="0" smtClean="0"/>
              <a:t>b/will – go</a:t>
            </a:r>
          </a:p>
          <a:p>
            <a:r>
              <a:rPr lang="en-US" sz="4400" b="1" dirty="0" smtClean="0"/>
              <a:t>c/is – going</a:t>
            </a:r>
          </a:p>
          <a:p>
            <a:r>
              <a:rPr lang="en-US" sz="4400" b="1" dirty="0" smtClean="0"/>
              <a:t>d/did  - go </a:t>
            </a:r>
            <a:endParaRPr lang="ru-RU" sz="44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785794"/>
            <a:ext cx="4041648" cy="457200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857232"/>
            <a:ext cx="4041775" cy="457200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14282" y="1447800"/>
            <a:ext cx="4324862" cy="5053034"/>
          </a:xfrm>
        </p:spPr>
        <p:txBody>
          <a:bodyPr>
            <a:normAutofit fontScale="40000" lnSpcReduction="20000"/>
          </a:bodyPr>
          <a:lstStyle/>
          <a:p>
            <a:endParaRPr lang="en-US" sz="7300" b="1" dirty="0" smtClean="0"/>
          </a:p>
          <a:p>
            <a:r>
              <a:rPr lang="ru-RU" sz="8400" b="1" dirty="0" smtClean="0"/>
              <a:t>6</a:t>
            </a:r>
            <a:r>
              <a:rPr lang="en-US" sz="8400" b="1" dirty="0" smtClean="0"/>
              <a:t>. They ____TV now.</a:t>
            </a:r>
          </a:p>
          <a:p>
            <a:pPr>
              <a:buNone/>
            </a:pPr>
            <a:endParaRPr lang="en-US" sz="8400" b="1" dirty="0" smtClean="0"/>
          </a:p>
          <a:p>
            <a:pPr>
              <a:buNone/>
            </a:pPr>
            <a:endParaRPr lang="en-US" sz="8400" b="1" dirty="0" smtClean="0"/>
          </a:p>
          <a:p>
            <a:r>
              <a:rPr lang="en-US" sz="8400" b="1" dirty="0" smtClean="0"/>
              <a:t>a/watches</a:t>
            </a:r>
          </a:p>
          <a:p>
            <a:r>
              <a:rPr lang="en-US" sz="8400" b="1" dirty="0" smtClean="0"/>
              <a:t>b/is watching</a:t>
            </a:r>
          </a:p>
          <a:p>
            <a:r>
              <a:rPr lang="en-US" sz="8400" b="1" dirty="0" smtClean="0"/>
              <a:t>c/watched</a:t>
            </a:r>
          </a:p>
          <a:p>
            <a:r>
              <a:rPr lang="en-US" sz="8400" b="1" dirty="0" smtClean="0"/>
              <a:t>d/are watching</a:t>
            </a:r>
          </a:p>
          <a:p>
            <a:endParaRPr lang="ru-RU" sz="4000" b="1" dirty="0" smtClean="0"/>
          </a:p>
          <a:p>
            <a:pPr>
              <a:buNone/>
            </a:pPr>
            <a:r>
              <a:rPr lang="en-US" b="1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8" y="1447800"/>
            <a:ext cx="4277549" cy="4695844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6</a:t>
            </a:r>
            <a:r>
              <a:rPr lang="en-US" sz="4000" b="1" dirty="0" smtClean="0"/>
              <a:t>. You ___ to the park every day.</a:t>
            </a:r>
          </a:p>
          <a:p>
            <a:r>
              <a:rPr lang="en-US" sz="4000" b="1" dirty="0" smtClean="0"/>
              <a:t>a/ went</a:t>
            </a:r>
          </a:p>
          <a:p>
            <a:r>
              <a:rPr lang="en-US" sz="4000" b="1" dirty="0" smtClean="0"/>
              <a:t>b/is going</a:t>
            </a:r>
          </a:p>
          <a:p>
            <a:r>
              <a:rPr lang="en-US" sz="4000" b="1" dirty="0" smtClean="0"/>
              <a:t>c/go</a:t>
            </a:r>
          </a:p>
          <a:p>
            <a:r>
              <a:rPr lang="en-US" sz="4000" b="1" dirty="0" smtClean="0"/>
              <a:t>d/has gone</a:t>
            </a:r>
          </a:p>
          <a:p>
            <a:endParaRPr lang="ru-RU" sz="4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85728"/>
            <a:ext cx="4040188" cy="685800"/>
          </a:xfrm>
        </p:spPr>
        <p:txBody>
          <a:bodyPr/>
          <a:lstStyle/>
          <a:p>
            <a:pPr algn="ctr"/>
            <a:r>
              <a:rPr lang="en-US" dirty="0" smtClean="0"/>
              <a:t>1 </a:t>
            </a:r>
            <a:r>
              <a:rPr lang="ru-RU" dirty="0" smtClean="0"/>
              <a:t>вариант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357166"/>
            <a:ext cx="4041775" cy="685800"/>
          </a:xfrm>
        </p:spPr>
        <p:txBody>
          <a:bodyPr/>
          <a:lstStyle/>
          <a:p>
            <a:pPr algn="ctr"/>
            <a:r>
              <a:rPr lang="ru-RU" dirty="0" smtClean="0"/>
              <a:t>2 вариант</a:t>
            </a:r>
            <a:r>
              <a:rPr lang="en-US" dirty="0" smtClean="0"/>
              <a:t>           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14282" y="1285860"/>
            <a:ext cx="4143404" cy="48863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7</a:t>
            </a:r>
            <a:r>
              <a:rPr lang="en-US" sz="3600" b="1" dirty="0" smtClean="0"/>
              <a:t>. They_____  play t</a:t>
            </a:r>
            <a:r>
              <a:rPr lang="ru-RU" sz="3600" b="1" dirty="0" smtClean="0"/>
              <a:t>а</a:t>
            </a:r>
            <a:r>
              <a:rPr lang="en-US" sz="3600" b="1" dirty="0" smtClean="0"/>
              <a:t>g.</a:t>
            </a:r>
            <a:endParaRPr lang="ru-RU" sz="3600" b="1" dirty="0" smtClean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endParaRPr lang="en-US" sz="3600" b="1" dirty="0" smtClean="0"/>
          </a:p>
          <a:p>
            <a:r>
              <a:rPr lang="en-US" sz="3600" b="1" dirty="0" smtClean="0"/>
              <a:t>a/ now</a:t>
            </a:r>
          </a:p>
          <a:p>
            <a:r>
              <a:rPr lang="en-US" sz="3600" b="1" dirty="0" smtClean="0"/>
              <a:t>b/usually</a:t>
            </a:r>
          </a:p>
          <a:p>
            <a:r>
              <a:rPr lang="en-US" sz="3600" b="1" dirty="0" smtClean="0"/>
              <a:t>c/yesterday</a:t>
            </a:r>
          </a:p>
          <a:p>
            <a:r>
              <a:rPr lang="en-US" sz="3600" b="1" dirty="0" smtClean="0"/>
              <a:t>d/already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86248" y="1357298"/>
            <a:ext cx="4572032" cy="481490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b="1" dirty="0" smtClean="0"/>
              <a:t>	</a:t>
            </a:r>
            <a:r>
              <a:rPr lang="ru-RU" sz="3900" b="1" dirty="0" smtClean="0"/>
              <a:t>7</a:t>
            </a:r>
            <a:r>
              <a:rPr lang="en-US" sz="3900" b="1" dirty="0" smtClean="0"/>
              <a:t>. She </a:t>
            </a:r>
            <a:endParaRPr lang="ru-RU" sz="3900" b="1" dirty="0" smtClean="0"/>
          </a:p>
          <a:p>
            <a:pPr>
              <a:buNone/>
            </a:pPr>
            <a:r>
              <a:rPr lang="en-US" sz="3900" b="1" dirty="0" smtClean="0"/>
              <a:t> writes a test ___.</a:t>
            </a:r>
            <a:endParaRPr lang="ru-RU" sz="3900" b="1" dirty="0" smtClean="0"/>
          </a:p>
          <a:p>
            <a:pPr>
              <a:buNone/>
            </a:pPr>
            <a:endParaRPr lang="ru-RU" sz="3900" b="1" dirty="0" smtClean="0"/>
          </a:p>
          <a:p>
            <a:pPr>
              <a:buNone/>
            </a:pPr>
            <a:endParaRPr lang="en-US" sz="3900" b="1" dirty="0" smtClean="0"/>
          </a:p>
          <a:p>
            <a:r>
              <a:rPr lang="en-US" sz="3900" b="1" dirty="0" smtClean="0"/>
              <a:t>a/ every week</a:t>
            </a:r>
          </a:p>
          <a:p>
            <a:r>
              <a:rPr lang="en-US" sz="3900" b="1" dirty="0" smtClean="0"/>
              <a:t>b/last week</a:t>
            </a:r>
          </a:p>
          <a:p>
            <a:r>
              <a:rPr lang="en-US" sz="3900" b="1" dirty="0" smtClean="0"/>
              <a:t>c/now</a:t>
            </a:r>
          </a:p>
          <a:p>
            <a:r>
              <a:rPr lang="en-US" sz="3900" b="1" dirty="0" smtClean="0"/>
              <a:t>d/just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57158" y="642918"/>
            <a:ext cx="4041648" cy="457200"/>
          </a:xfrm>
        </p:spPr>
        <p:txBody>
          <a:bodyPr/>
          <a:lstStyle/>
          <a:p>
            <a:pPr algn="ctr"/>
            <a:r>
              <a:rPr lang="ru-RU" dirty="0" smtClean="0"/>
              <a:t>1 </a:t>
            </a:r>
            <a:r>
              <a:rPr lang="en-US" dirty="0" smtClean="0"/>
              <a:t>variant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3438" y="642918"/>
            <a:ext cx="4041775" cy="457200"/>
          </a:xfrm>
        </p:spPr>
        <p:txBody>
          <a:bodyPr/>
          <a:lstStyle/>
          <a:p>
            <a:pPr algn="ctr"/>
            <a:r>
              <a:rPr lang="en-US" dirty="0" smtClean="0"/>
              <a:t>2 variant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28596" y="1428736"/>
            <a:ext cx="4040188" cy="5143536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3600" b="1" dirty="0" smtClean="0"/>
              <a:t>	</a:t>
            </a:r>
            <a:r>
              <a:rPr lang="en-US" sz="3600" b="1" dirty="0" smtClean="0"/>
              <a:t>8. What ___ he ____ at 3 o’clock yesterday?</a:t>
            </a:r>
          </a:p>
          <a:p>
            <a:pPr lvl="0">
              <a:buNone/>
            </a:pPr>
            <a:endParaRPr lang="en-US" sz="3600" b="1" dirty="0" smtClean="0"/>
          </a:p>
          <a:p>
            <a:pPr lvl="0">
              <a:buNone/>
            </a:pPr>
            <a:r>
              <a:rPr lang="en-US" sz="3600" b="1" dirty="0" smtClean="0"/>
              <a:t>a/went</a:t>
            </a:r>
          </a:p>
          <a:p>
            <a:pPr lvl="0">
              <a:buNone/>
            </a:pPr>
            <a:r>
              <a:rPr lang="en-US" sz="3600" b="1" dirty="0" smtClean="0"/>
              <a:t>b/goes</a:t>
            </a:r>
          </a:p>
          <a:p>
            <a:pPr lvl="0">
              <a:buNone/>
            </a:pPr>
            <a:r>
              <a:rPr lang="en-US" sz="3600" b="1" dirty="0" smtClean="0"/>
              <a:t>c/were going</a:t>
            </a:r>
          </a:p>
          <a:p>
            <a:pPr lvl="0">
              <a:buNone/>
            </a:pPr>
            <a:r>
              <a:rPr lang="en-US" sz="3600" b="1" dirty="0" smtClean="0"/>
              <a:t>d/was going</a:t>
            </a:r>
            <a:endParaRPr lang="ru-RU" sz="36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4876" y="1428736"/>
            <a:ext cx="4041775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	</a:t>
            </a:r>
            <a:r>
              <a:rPr lang="en-US" sz="3600" b="1" dirty="0" smtClean="0"/>
              <a:t>8. </a:t>
            </a:r>
            <a:r>
              <a:rPr lang="en-US" sz="3600" b="1" dirty="0" smtClean="0"/>
              <a:t>They _____when mother came.</a:t>
            </a: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3600" b="1" dirty="0" smtClean="0"/>
              <a:t>a/were going</a:t>
            </a:r>
          </a:p>
          <a:p>
            <a:pPr>
              <a:buNone/>
            </a:pPr>
            <a:r>
              <a:rPr lang="en-US" sz="3600" b="1" dirty="0" smtClean="0"/>
              <a:t>b/will go</a:t>
            </a:r>
          </a:p>
          <a:p>
            <a:pPr>
              <a:buNone/>
            </a:pPr>
            <a:r>
              <a:rPr lang="en-US" sz="3600" b="1" dirty="0" smtClean="0"/>
              <a:t>c/have gone</a:t>
            </a:r>
          </a:p>
          <a:p>
            <a:pPr>
              <a:buNone/>
            </a:pPr>
            <a:r>
              <a:rPr lang="en-US" sz="3600" b="1" dirty="0" smtClean="0"/>
              <a:t>d/was going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1213</TotalTime>
  <Words>307</Words>
  <PresentationFormat>Экран (4:3)</PresentationFormat>
  <Paragraphs>187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Test №7  (Lesson №7)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времен</dc:title>
  <cp:lastModifiedBy>Office</cp:lastModifiedBy>
  <cp:revision>77</cp:revision>
  <dcterms:modified xsi:type="dcterms:W3CDTF">2012-01-28T14:12:24Z</dcterms:modified>
</cp:coreProperties>
</file>