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87D34-D6D6-4A07-A1B9-05ADB629B64C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08A9A-6BEC-4C9C-9EBE-F52E844CB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08A9A-6BEC-4C9C-9EBE-F52E844CB10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93AF7E-0F74-4596-8527-F9C7822E299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7904F3-86F0-471D-B3EF-CC032FD88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Электрическое напряжение. Единицы измерения напряжения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формирования понятия напряжение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определение единицы измерения напряжения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1543032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8401079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57422" y="273050"/>
            <a:ext cx="6329378" cy="58531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Электрическое напряжение – физическая величина, показывающая  какую работу совершает электрическое поле по перемещению заряда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Обозначение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электрическое напряжение</a:t>
            </a: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 –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работа поля по перемещению электрического заряда</a:t>
            </a: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электрический заряд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/>
              <a:t> </a:t>
            </a:r>
          </a:p>
          <a:p>
            <a:r>
              <a:rPr lang="en-US" dirty="0"/>
              <a:t> 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A</a:t>
            </a:r>
          </a:p>
          <a:p>
            <a:pPr>
              <a:buNone/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=   -------- </a:t>
            </a:r>
          </a:p>
          <a:p>
            <a:pPr>
              <a:buNone/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q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Единицы измерения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= ---------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4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Кл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Прибор для измерения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Вольтметр,  прибор для измерения напряжения, включают в цепь параллельно с потребителем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 для закрепления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Опишите опыт показывающий необходимость введения понятия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напряжения,  как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 единица измерения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электрического напряжения?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Какое напряжение используют в осветительной сети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Напряжение в сети 127 В.Что это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означает?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г)Определите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силу тока в электрической цепи, если в течение 15 мин совершена работа в 940 Дж  для переноса из одной части цепи в другую 45 Кл электричества.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Задание на дом 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38-40, вопросы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задания 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параграфам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№1264,1268,1270 </a:t>
            </a:r>
            <a:r>
              <a:rPr lang="ru-RU" sz="1800" dirty="0"/>
              <a:t/>
            </a:r>
            <a:br>
              <a:rPr lang="ru-RU" sz="1800" dirty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70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Электрическое напряжение. Единицы измерения напряжения</vt:lpstr>
      <vt:lpstr>Цель урока:</vt:lpstr>
      <vt:lpstr>Слайд 3</vt:lpstr>
      <vt:lpstr>Обозначение</vt:lpstr>
      <vt:lpstr>Единицы измерения </vt:lpstr>
      <vt:lpstr>Прибор для измерения</vt:lpstr>
      <vt:lpstr>Задания для закрепления    а) Опишите опыт показывающий необходимость введения понятия напряжения,  как называется единица измерения электрического напряжения?    б) Какое напряжение используют в осветительной сети?   в) Напряжение в сети 127 В.Что это означает?    г)Определите силу тока в электрической цепи, если в течение 15 мин совершена работа в 940 Дж  для переноса из одной части цепи в другую 45 Кл электричества. </vt:lpstr>
      <vt:lpstr>  Задание на дом :   п.38-40, вопросы  и задания к параграфам №1264,1268,1270  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Электрическое напряжение. Единицы измерения напряжения</dc:title>
  <dc:creator>User</dc:creator>
  <cp:lastModifiedBy>User</cp:lastModifiedBy>
  <cp:revision>8</cp:revision>
  <dcterms:created xsi:type="dcterms:W3CDTF">2012-01-30T05:04:33Z</dcterms:created>
  <dcterms:modified xsi:type="dcterms:W3CDTF">2012-01-30T06:23:43Z</dcterms:modified>
</cp:coreProperties>
</file>