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4FC0E-EED2-4324-9715-54C128F114F0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2E7E-EB95-4FA8-B3D7-732F031CB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2E7E-EB95-4FA8-B3D7-732F031CBF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3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AA400F-5822-451A-B1AE-A15FDC150E5C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8FD32C-8AA8-4D81-9D8E-B8A21187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00F-5822-451A-B1AE-A15FDC150E5C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D32C-8AA8-4D81-9D8E-B8A21187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00F-5822-451A-B1AE-A15FDC150E5C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D32C-8AA8-4D81-9D8E-B8A21187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AA400F-5822-451A-B1AE-A15FDC150E5C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8FD32C-8AA8-4D81-9D8E-B8A2118759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AA400F-5822-451A-B1AE-A15FDC150E5C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8FD32C-8AA8-4D81-9D8E-B8A21187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00F-5822-451A-B1AE-A15FDC150E5C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D32C-8AA8-4D81-9D8E-B8A2118759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00F-5822-451A-B1AE-A15FDC150E5C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D32C-8AA8-4D81-9D8E-B8A2118759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AA400F-5822-451A-B1AE-A15FDC150E5C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8FD32C-8AA8-4D81-9D8E-B8A2118759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00F-5822-451A-B1AE-A15FDC150E5C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D32C-8AA8-4D81-9D8E-B8A21187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AA400F-5822-451A-B1AE-A15FDC150E5C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8FD32C-8AA8-4D81-9D8E-B8A21187595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AA400F-5822-451A-B1AE-A15FDC150E5C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8FD32C-8AA8-4D81-9D8E-B8A21187595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AA400F-5822-451A-B1AE-A15FDC150E5C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8FD32C-8AA8-4D81-9D8E-B8A2118759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8640"/>
            <a:ext cx="82815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Поговорим </a:t>
            </a:r>
            <a:r>
              <a:rPr lang="ru-RU" sz="4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 милосердии.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42" y="1340768"/>
            <a:ext cx="4104456" cy="50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9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19256" cy="36004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«Милосердие – это готовность помочь кому-нибудь, простить кого-нибудь, человеколюбие.»</a:t>
            </a:r>
          </a:p>
          <a:p>
            <a:pPr marL="0" indent="0" algn="r"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Сергей Ожегов   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4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729213"/>
              </p:ext>
            </p:extLst>
          </p:nvPr>
        </p:nvGraphicFramePr>
        <p:xfrm>
          <a:off x="1115616" y="5796"/>
          <a:ext cx="6896771" cy="6708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4" imgW="6033229" imgH="5867476" progId="Word.Document.12">
                  <p:embed/>
                </p:oleObj>
              </mc:Choice>
              <mc:Fallback>
                <p:oleObj name="Документ" r:id="rId4" imgW="6033229" imgH="58674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5796"/>
                        <a:ext cx="6896771" cy="6708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10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</TotalTime>
  <Words>20</Words>
  <Application>Microsoft Office PowerPoint</Application>
  <PresentationFormat>Экран (4:3)</PresentationFormat>
  <Paragraphs>4</Paragraphs>
  <Slides>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Эркер</vt:lpstr>
      <vt:lpstr>Документ Microsoft Word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2011-12-12T13:21:04Z</dcterms:created>
  <dcterms:modified xsi:type="dcterms:W3CDTF">2011-12-12T13:48:22Z</dcterms:modified>
</cp:coreProperties>
</file>