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63" r:id="rId3"/>
    <p:sldId id="259" r:id="rId4"/>
    <p:sldId id="258" r:id="rId5"/>
    <p:sldId id="260" r:id="rId6"/>
    <p:sldId id="261" r:id="rId7"/>
    <p:sldId id="271" r:id="rId8"/>
    <p:sldId id="262" r:id="rId9"/>
    <p:sldId id="264" r:id="rId10"/>
    <p:sldId id="269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265" autoAdjust="0"/>
    <p:restoredTop sz="86333" autoAdjust="0"/>
  </p:normalViewPr>
  <p:slideViewPr>
    <p:cSldViewPr>
      <p:cViewPr varScale="1">
        <p:scale>
          <a:sx n="75" d="100"/>
          <a:sy n="75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ru-RU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3360-4DD9-4E7E-B5AD-764B695B5C3A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AE8B65-7EBD-4D97-95EB-40924E35C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3360-4DD9-4E7E-B5AD-764B695B5C3A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8B65-7EBD-4D97-95EB-40924E35C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3360-4DD9-4E7E-B5AD-764B695B5C3A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8B65-7EBD-4D97-95EB-40924E35C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3360-4DD9-4E7E-B5AD-764B695B5C3A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AE8B65-7EBD-4D97-95EB-40924E35C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3360-4DD9-4E7E-B5AD-764B695B5C3A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8B65-7EBD-4D97-95EB-40924E35C6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3360-4DD9-4E7E-B5AD-764B695B5C3A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8B65-7EBD-4D97-95EB-40924E35C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3360-4DD9-4E7E-B5AD-764B695B5C3A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FAE8B65-7EBD-4D97-95EB-40924E35C6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3360-4DD9-4E7E-B5AD-764B695B5C3A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8B65-7EBD-4D97-95EB-40924E35C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3360-4DD9-4E7E-B5AD-764B695B5C3A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8B65-7EBD-4D97-95EB-40924E35C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3360-4DD9-4E7E-B5AD-764B695B5C3A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8B65-7EBD-4D97-95EB-40924E35C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3360-4DD9-4E7E-B5AD-764B695B5C3A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8B65-7EBD-4D97-95EB-40924E35C6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8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413360-4DD9-4E7E-B5AD-764B695B5C3A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AE8B65-7EBD-4D97-95EB-40924E35C6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Click="0" advTm="8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Урок русского языка во 2 классе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28794" y="1785926"/>
            <a:ext cx="4929222" cy="21859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00FF"/>
                </a:solidFill>
                <a:cs typeface="Aharoni" pitchFamily="2" charset="-79"/>
              </a:rPr>
              <a:t>Учитель  начальных классов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00FF"/>
                </a:solidFill>
                <a:cs typeface="Aharoni" pitchFamily="2" charset="-79"/>
              </a:rPr>
              <a:t>Сулейманова Альбина Курбановна</a:t>
            </a:r>
          </a:p>
          <a:p>
            <a:pPr algn="ctr">
              <a:buNone/>
            </a:pPr>
            <a:endParaRPr lang="ru-RU" sz="2000" b="1" dirty="0" smtClean="0">
              <a:solidFill>
                <a:srgbClr val="0000FF"/>
              </a:solidFill>
              <a:cs typeface="Aharoni" pitchFamily="2" charset="-79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00FF"/>
                </a:solidFill>
                <a:cs typeface="Aharoni" pitchFamily="2" charset="-79"/>
              </a:rPr>
              <a:t>Тема: «Одушевлённые и неодушевлённые существительные»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643306" y="550070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Есеновичи 2011 год</a:t>
            </a:r>
            <a:endParaRPr lang="ru-RU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Загадки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Учитель\Desktop\img_107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21564">
            <a:off x="529239" y="1035983"/>
            <a:ext cx="2190766" cy="1643074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92774b95cb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9761">
            <a:off x="6476672" y="582473"/>
            <a:ext cx="2214578" cy="1771661"/>
          </a:xfrm>
          <a:prstGeom prst="rect">
            <a:avLst/>
          </a:prstGeom>
          <a:noFill/>
        </p:spPr>
      </p:pic>
      <p:pic>
        <p:nvPicPr>
          <p:cNvPr id="1028" name="Picture 4" descr="C:\Users\Учитель\Desktop\bl_emelya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86124"/>
            <a:ext cx="2000264" cy="2214578"/>
          </a:xfrm>
          <a:prstGeom prst="rect">
            <a:avLst/>
          </a:prstGeom>
          <a:noFill/>
        </p:spPr>
      </p:pic>
      <p:pic>
        <p:nvPicPr>
          <p:cNvPr id="1029" name="Picture 5" descr="C:\Users\Учитель\Desktop\63370107_1283114513_1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928670"/>
            <a:ext cx="2143140" cy="2063455"/>
          </a:xfrm>
          <a:prstGeom prst="rect">
            <a:avLst/>
          </a:prstGeom>
          <a:noFill/>
        </p:spPr>
      </p:pic>
      <p:pic>
        <p:nvPicPr>
          <p:cNvPr id="1030" name="Picture 6" descr="C:\Users\Учитель\Desktop\272fc614dc567468cb65c225d5d24e3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3714752"/>
            <a:ext cx="2143140" cy="1634035"/>
          </a:xfrm>
          <a:prstGeom prst="rect">
            <a:avLst/>
          </a:prstGeom>
          <a:noFill/>
        </p:spPr>
      </p:pic>
      <p:pic>
        <p:nvPicPr>
          <p:cNvPr id="1031" name="Picture 7" descr="C:\Users\Учитель\Desktop\troe-iz-prostokvashino_fedor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91681">
            <a:off x="6295070" y="2551128"/>
            <a:ext cx="2112966" cy="1728790"/>
          </a:xfrm>
          <a:prstGeom prst="rect">
            <a:avLst/>
          </a:prstGeom>
          <a:noFill/>
        </p:spPr>
      </p:pic>
      <p:pic>
        <p:nvPicPr>
          <p:cNvPr id="1032" name="Picture 8" descr="C:\Users\Учитель\Desktop\85695-b71e5-30637288-m750x74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4357694"/>
            <a:ext cx="2428892" cy="19526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Работа с учебником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482" name="Picture 2" descr="C:\Users\Учитель\Desktop\лщлщ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3868302" cy="4937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2571744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Упражнение 16 </a:t>
            </a:r>
          </a:p>
          <a:p>
            <a:pPr algn="ctr"/>
            <a:r>
              <a:rPr lang="ru-RU" sz="2400" b="1" dirty="0" smtClean="0"/>
              <a:t>        стр. 10-11</a:t>
            </a:r>
            <a:endParaRPr lang="ru-RU" sz="2400" b="1" dirty="0"/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8548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    Кто?                                                 Что?             </a:t>
            </a:r>
          </a:p>
          <a:p>
            <a:r>
              <a:rPr lang="ru-RU" b="1" dirty="0" smtClean="0"/>
              <a:t>     Герой                                              </a:t>
            </a:r>
            <a:r>
              <a:rPr lang="ru-RU" b="1" u="sng" dirty="0" smtClean="0"/>
              <a:t>метель</a:t>
            </a:r>
            <a:endParaRPr lang="ru-RU" b="1" dirty="0" smtClean="0"/>
          </a:p>
          <a:p>
            <a:r>
              <a:rPr lang="ru-RU" b="1" dirty="0" smtClean="0"/>
              <a:t>     Почтальон                                      </a:t>
            </a:r>
            <a:r>
              <a:rPr lang="ru-RU" b="1" u="sng" dirty="0" smtClean="0"/>
              <a:t>ветер</a:t>
            </a:r>
            <a:endParaRPr lang="ru-RU" b="1" dirty="0" smtClean="0"/>
          </a:p>
          <a:p>
            <a:r>
              <a:rPr lang="ru-RU" b="1" dirty="0" smtClean="0"/>
              <a:t>     Волк                                           холодильник</a:t>
            </a:r>
          </a:p>
          <a:p>
            <a:r>
              <a:rPr lang="ru-RU" b="1" dirty="0" smtClean="0"/>
              <a:t>     Слон                                               </a:t>
            </a:r>
            <a:r>
              <a:rPr lang="ru-RU" b="1" u="sng" dirty="0" smtClean="0"/>
              <a:t>оттепель</a:t>
            </a:r>
            <a:endParaRPr lang="ru-RU" b="1" dirty="0" smtClean="0"/>
          </a:p>
          <a:p>
            <a:r>
              <a:rPr lang="ru-RU" b="1" dirty="0" smtClean="0"/>
              <a:t>     Страус                                            стакан</a:t>
            </a:r>
          </a:p>
          <a:p>
            <a:r>
              <a:rPr lang="ru-RU" b="1" dirty="0" smtClean="0"/>
              <a:t>                                                               </a:t>
            </a:r>
            <a:r>
              <a:rPr lang="ru-RU" b="1" u="sng" dirty="0" smtClean="0"/>
              <a:t>Холод</a:t>
            </a:r>
          </a:p>
          <a:p>
            <a:r>
              <a:rPr lang="ru-RU" b="1" dirty="0" smtClean="0"/>
              <a:t>                                                               </a:t>
            </a:r>
            <a:r>
              <a:rPr lang="ru-RU" b="1" u="sng" dirty="0" smtClean="0"/>
              <a:t>Гроза</a:t>
            </a:r>
          </a:p>
          <a:p>
            <a:r>
              <a:rPr lang="ru-RU" b="1" dirty="0" smtClean="0"/>
              <a:t>                                                               </a:t>
            </a:r>
            <a:r>
              <a:rPr lang="ru-RU" b="1" u="sng" dirty="0" smtClean="0"/>
              <a:t>Гром</a:t>
            </a:r>
          </a:p>
          <a:p>
            <a:r>
              <a:rPr lang="ru-RU" b="1" dirty="0" smtClean="0"/>
              <a:t>                                                               </a:t>
            </a:r>
            <a:r>
              <a:rPr lang="ru-RU" b="1" u="sng" dirty="0" smtClean="0"/>
              <a:t>Туча</a:t>
            </a:r>
          </a:p>
          <a:p>
            <a:r>
              <a:rPr lang="ru-RU" b="1" dirty="0" smtClean="0"/>
              <a:t>                                                               </a:t>
            </a:r>
            <a:r>
              <a:rPr lang="ru-RU" b="1" u="sng" dirty="0" smtClean="0"/>
              <a:t>туман</a:t>
            </a:r>
            <a:endParaRPr lang="ru-RU" b="1" u="sng" dirty="0"/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Рефлексия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+mj-lt"/>
              </a:rPr>
              <a:t>- Чем мы занимались на уроке?</a:t>
            </a:r>
          </a:p>
          <a:p>
            <a:r>
              <a:rPr lang="ru-RU" dirty="0" smtClean="0">
                <a:latin typeface="+mj-lt"/>
              </a:rPr>
              <a:t>- Что больше всего понравилось? </a:t>
            </a:r>
          </a:p>
          <a:p>
            <a:r>
              <a:rPr lang="ru-RU" dirty="0" smtClean="0">
                <a:latin typeface="+mj-lt"/>
              </a:rPr>
              <a:t>- А что не понравилось?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Домашнее задание.</a:t>
            </a:r>
          </a:p>
          <a:p>
            <a:pPr algn="ctr">
              <a:buNone/>
            </a:pPr>
            <a:r>
              <a:rPr lang="ru-RU" dirty="0" smtClean="0"/>
              <a:t> Упр.18, стр.13.</a:t>
            </a:r>
          </a:p>
          <a:p>
            <a:pPr>
              <a:buNone/>
            </a:pPr>
            <a:r>
              <a:rPr lang="ru-RU" dirty="0" smtClean="0"/>
              <a:t>                     </a:t>
            </a:r>
          </a:p>
          <a:p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Организационный момент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214554"/>
            <a:ext cx="35719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Ну-ка проверь, дружок,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 готов начать урок?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Всё ль на месте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 ль в порядке,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Ручка, книжка и тетрадка?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 ли правильно сидят?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 ль внимательно глядят?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хочет получать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лишь оценку «5».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chemeClr val="tx1"/>
                </a:solidFill>
              </a:rPr>
              <a:t>Одушевлённые и неодушевлённые имена существительные.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191000" cy="50006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формировать умение изменять имя существительное по числам;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определять одушевлённые и неодушевлённые имена существительные;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развивать навыки грамотного письма; способствовать обогащению лексического запаса, развитию речи, внимания, памяти, мышления.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43400" cy="49673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развивать коммуникативно-речевые и литературно-творческие способности учащихся.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формировать общеучебные умения и навыки, необходимые для работы с текстом и книгой.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формировать логическое мышление детей, опирающиеся на образное логическое мышление.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Проверка домашнего задания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(Дидактический материал)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Что?</a:t>
            </a:r>
            <a:endParaRPr lang="ru-RU" sz="3600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dirty="0" smtClean="0"/>
              <a:t>Камень,   глина,   песок,    клещи,    гвозди,   молоток,   нитки,    лопата,   труд.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Одушевлённые и неодушевлённые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271693">
            <a:off x="967700" y="2402585"/>
            <a:ext cx="2562015" cy="243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687712">
            <a:off x="5296113" y="2437994"/>
            <a:ext cx="2500330" cy="250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00166" y="150017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Кто?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15074" y="1500174"/>
            <a:ext cx="97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Что?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14480" y="5072074"/>
            <a:ext cx="1453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Медведь 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29322" y="5143512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Книга </a:t>
            </a:r>
            <a:endParaRPr lang="ru-RU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9" grpId="1"/>
      <p:bldP spid="10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В каком числе могут быть употреблены имена существительные?</a:t>
            </a:r>
            <a:endParaRPr lang="ru-RU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1334" y="1643050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71612"/>
            <a:ext cx="135732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571612"/>
            <a:ext cx="1381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571612"/>
            <a:ext cx="1785950" cy="15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3" y="3786190"/>
            <a:ext cx="163307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3857628"/>
            <a:ext cx="17859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3571876"/>
            <a:ext cx="1500198" cy="201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00843">
            <a:off x="6643702" y="3714752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14348" y="3214686"/>
            <a:ext cx="1048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карандаш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488" y="3214686"/>
            <a:ext cx="1159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карандаши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714876" y="3143248"/>
            <a:ext cx="979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помидор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6578" y="3214686"/>
            <a:ext cx="1115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помидоры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0100" y="585789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357554" y="5786454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зайцы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000628" y="557214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мальчик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072330" y="5572140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мальчики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В каком числе могут быть существительные?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371475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Единственном числе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3786190"/>
            <a:ext cx="3564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Множественном</a:t>
            </a:r>
            <a:r>
              <a:rPr lang="ru-RU" dirty="0" smtClean="0"/>
              <a:t> </a:t>
            </a:r>
            <a:r>
              <a:rPr lang="ru-RU" sz="2400" b="1" dirty="0" smtClean="0"/>
              <a:t>числе</a:t>
            </a:r>
            <a:endParaRPr lang="ru-RU" sz="2400" b="1" dirty="0"/>
          </a:p>
        </p:txBody>
      </p:sp>
      <p:sp>
        <p:nvSpPr>
          <p:cNvPr id="5" name="Стрелка вниз 4"/>
          <p:cNvSpPr/>
          <p:nvPr/>
        </p:nvSpPr>
        <p:spPr>
          <a:xfrm rot="1849981">
            <a:off x="2911921" y="1813275"/>
            <a:ext cx="484632" cy="1602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072883">
            <a:off x="6406660" y="1847824"/>
            <a:ext cx="484632" cy="1586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Словарный диктант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   </a:t>
            </a:r>
            <a:r>
              <a:rPr lang="ru-RU" b="1" dirty="0" smtClean="0">
                <a:solidFill>
                  <a:srgbClr val="C00000"/>
                </a:solidFill>
              </a:rPr>
              <a:t>Берёза, воробей, сорока, осина, стакан, ворона, капуста, заяц.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                 Кто?                                      Что?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воробей                                берёза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ворона                                    осина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сорока                                    стакан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заяц                                        капуста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2174653">
            <a:off x="3406094" y="2136951"/>
            <a:ext cx="484632" cy="80613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20198291">
            <a:off x="5146147" y="2133572"/>
            <a:ext cx="484632" cy="83414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физкультминутка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/>
              <a:t>Мы похлопаем в ладоши</a:t>
            </a:r>
          </a:p>
          <a:p>
            <a:pPr algn="ctr">
              <a:buNone/>
            </a:pPr>
            <a:r>
              <a:rPr lang="ru-RU" b="1" dirty="0" smtClean="0"/>
              <a:t>Дружно, веселее.</a:t>
            </a:r>
          </a:p>
          <a:p>
            <a:pPr algn="ctr">
              <a:buNone/>
            </a:pPr>
            <a:r>
              <a:rPr lang="ru-RU" b="1" dirty="0" smtClean="0"/>
              <a:t>Наши ножки постучали</a:t>
            </a:r>
          </a:p>
          <a:p>
            <a:pPr algn="ctr">
              <a:buNone/>
            </a:pPr>
            <a:r>
              <a:rPr lang="ru-RU" b="1" dirty="0" smtClean="0"/>
              <a:t>Дружно, веселее.</a:t>
            </a:r>
          </a:p>
          <a:p>
            <a:pPr algn="ctr">
              <a:buNone/>
            </a:pPr>
            <a:r>
              <a:rPr lang="ru-RU" b="1" dirty="0" smtClean="0"/>
              <a:t> </a:t>
            </a:r>
          </a:p>
          <a:p>
            <a:pPr algn="ctr"/>
            <a:r>
              <a:rPr lang="ru-RU" b="1" dirty="0" smtClean="0"/>
              <a:t>По коленочкам ударим</a:t>
            </a:r>
          </a:p>
          <a:p>
            <a:pPr algn="ctr">
              <a:buNone/>
            </a:pPr>
            <a:r>
              <a:rPr lang="ru-RU" b="1" dirty="0" smtClean="0"/>
              <a:t>Тише, тише, тише.</a:t>
            </a:r>
          </a:p>
          <a:p>
            <a:pPr algn="ctr">
              <a:buNone/>
            </a:pPr>
            <a:r>
              <a:rPr lang="ru-RU" b="1" dirty="0" smtClean="0"/>
              <a:t>Наши ручки поднимайтесь</a:t>
            </a:r>
          </a:p>
          <a:p>
            <a:pPr algn="ctr">
              <a:buNone/>
            </a:pPr>
            <a:r>
              <a:rPr lang="ru-RU" b="1" dirty="0" smtClean="0"/>
              <a:t>Выше, выше, выше.</a:t>
            </a:r>
          </a:p>
          <a:p>
            <a:pPr algn="ctr">
              <a:buNone/>
            </a:pPr>
            <a:r>
              <a:rPr lang="ru-RU" b="1" dirty="0" smtClean="0"/>
              <a:t> </a:t>
            </a:r>
          </a:p>
          <a:p>
            <a:pPr algn="ctr"/>
            <a:r>
              <a:rPr lang="ru-RU" b="1" dirty="0" smtClean="0"/>
              <a:t>Наши ручки закружились, </a:t>
            </a:r>
          </a:p>
          <a:p>
            <a:pPr algn="ctr">
              <a:buNone/>
            </a:pPr>
            <a:r>
              <a:rPr lang="ru-RU" b="1" dirty="0" smtClean="0"/>
              <a:t>Ниже опустились,</a:t>
            </a:r>
          </a:p>
          <a:p>
            <a:pPr algn="ctr">
              <a:buNone/>
            </a:pPr>
            <a:r>
              <a:rPr lang="ru-RU" b="1" dirty="0" smtClean="0"/>
              <a:t>Завертелись, завертелись</a:t>
            </a:r>
          </a:p>
          <a:p>
            <a:pPr algn="ctr">
              <a:buNone/>
            </a:pPr>
            <a:r>
              <a:rPr lang="ru-RU" b="1" dirty="0" smtClean="0"/>
              <a:t>И остановились.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0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408</TotalTime>
  <Words>331</Words>
  <Application>Microsoft Office PowerPoint</Application>
  <PresentationFormat>Экран (4:3)</PresentationFormat>
  <Paragraphs>100</Paragraphs>
  <Slides>13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Тема10</vt:lpstr>
      <vt:lpstr>Урок русского языка во 2 классе</vt:lpstr>
      <vt:lpstr>Организационный момент</vt:lpstr>
      <vt:lpstr>  Одушевлённые и неодушевлённые имена существительные.  </vt:lpstr>
      <vt:lpstr>Проверка домашнего задания</vt:lpstr>
      <vt:lpstr>Одушевлённые и неодушевлённые</vt:lpstr>
      <vt:lpstr>В каком числе могут быть употреблены имена существительные?</vt:lpstr>
      <vt:lpstr>В каком числе могут быть существительные?</vt:lpstr>
      <vt:lpstr>Словарный диктант</vt:lpstr>
      <vt:lpstr>физкультминутка</vt:lpstr>
      <vt:lpstr>Загадки </vt:lpstr>
      <vt:lpstr>Работа с учебником</vt:lpstr>
      <vt:lpstr>Слайд 12</vt:lpstr>
      <vt:lpstr>Рефлексия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Учитель</dc:creator>
  <cp:lastModifiedBy>Учитель</cp:lastModifiedBy>
  <cp:revision>53</cp:revision>
  <dcterms:created xsi:type="dcterms:W3CDTF">2011-12-02T17:07:58Z</dcterms:created>
  <dcterms:modified xsi:type="dcterms:W3CDTF">2012-01-27T13:35:40Z</dcterms:modified>
</cp:coreProperties>
</file>