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11B"/>
    <a:srgbClr val="184818"/>
    <a:srgbClr val="1745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74C33-F3D0-43A8-B498-7EE98A790F03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F2A8F-4CB7-49AF-9988-FB7DB0C3E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1EFC-A881-4A8B-AFBE-A4520557B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Конспект урока </a:t>
            </a:r>
            <a:br>
              <a:rPr lang="ru-RU" sz="5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по английскому языку  </a:t>
            </a:r>
            <a:endParaRPr lang="en-US" sz="5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«Здоровый образ жизни»</a:t>
            </a:r>
            <a:endParaRPr lang="en-US" sz="5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Учитель: Антипова Ольга Алексеевна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Healthy or Unhealthy</a:t>
            </a:r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20056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Healthy or Unhealthy</a:t>
            </a:r>
            <a:endParaRPr lang="ru-RU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686" y="1600200"/>
            <a:ext cx="31106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Healthy or Unhealthy</a:t>
            </a:r>
            <a:endParaRPr lang="ru-RU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879" y="1600200"/>
            <a:ext cx="44002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Healthy or Unhealthy</a:t>
            </a:r>
            <a:endParaRPr lang="ru-RU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820069"/>
            <a:ext cx="42862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Healthy or Unhealthy</a:t>
            </a:r>
            <a:endParaRPr lang="ru-RU" b="1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788" y="1654969"/>
            <a:ext cx="441642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Healthy or Unhealthy</a:t>
            </a:r>
            <a:endParaRPr lang="ru-RU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Healthy or Unhealthy</a:t>
            </a:r>
            <a:endParaRPr lang="ru-RU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291556"/>
            <a:ext cx="4762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Healthy or Unhealthy</a:t>
            </a:r>
            <a:endParaRPr lang="ru-RU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0491" y="1600200"/>
            <a:ext cx="29230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Healthy or Unhealthy</a:t>
            </a:r>
            <a:endParaRPr lang="ru-RU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20" y="1600200"/>
            <a:ext cx="68009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How to Be Healthy?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4864" y="1600200"/>
            <a:ext cx="47342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278605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000504"/>
            <a:ext cx="2483238" cy="275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38714"/>
            <a:ext cx="2786050" cy="171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57166"/>
            <a:ext cx="2214546" cy="174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714620"/>
            <a:ext cx="1857388" cy="25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9246" y="2071678"/>
            <a:ext cx="2764754" cy="222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4000496" y="214290"/>
            <a:ext cx="3857652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B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YCICLE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3428992" y="1071546"/>
            <a:ext cx="3929090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Y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O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GHURT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2571736" y="3929066"/>
            <a:ext cx="3714776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VIT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A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MIN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4000496" y="3071811"/>
            <a:ext cx="4214842" cy="7858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C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HEMIST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642911" y="2420938"/>
            <a:ext cx="3857652" cy="579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ECOLOG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Y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4000496" y="1700213"/>
            <a:ext cx="3929090" cy="7286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D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OCTOR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1835150" y="6092825"/>
            <a:ext cx="28082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3214679" y="5500702"/>
            <a:ext cx="3857652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H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ALTH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>
            <a:off x="1142977" y="4714884"/>
            <a:ext cx="6143667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TEMPE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R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ATURE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At the Doctor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Illnesses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Remedies</a:t>
            </a:r>
            <a:r>
              <a:rPr lang="en-US" sz="4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14488"/>
            <a:ext cx="2214578" cy="332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000240"/>
            <a:ext cx="28575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643182"/>
            <a:ext cx="2047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3" y="4500570"/>
            <a:ext cx="285748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78011"/>
            <a:ext cx="2571736" cy="317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“Health or Body Care”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                                                                   </a:t>
            </a:r>
            <a:endParaRPr lang="ru-RU" dirty="0"/>
          </a:p>
        </p:txBody>
      </p:sp>
      <p:pic>
        <p:nvPicPr>
          <p:cNvPr id="4" name="Содержимое 3" descr="healthy_di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285860"/>
            <a:ext cx="5500726" cy="520942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Healthy or Unhealthy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797" y="1643051"/>
            <a:ext cx="4385343" cy="379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Healthy or Unhealthy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581" y="1714487"/>
            <a:ext cx="4472428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Healthy or Unhealthy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789" y="1600200"/>
            <a:ext cx="69344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Healthy or Unhealthy</a:t>
            </a:r>
            <a:endParaRPr lang="ru-RU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647810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Healthy or Unhealthy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785926"/>
            <a:ext cx="4809571" cy="398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Healthy or Unhealthy</a:t>
            </a:r>
            <a:endParaRPr lang="ru-R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1" y="1600200"/>
            <a:ext cx="41927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0061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30006122</Template>
  <TotalTime>1054</TotalTime>
  <Words>72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30006122</vt:lpstr>
      <vt:lpstr>Слайд 1</vt:lpstr>
      <vt:lpstr>Слайд 2</vt:lpstr>
      <vt:lpstr>“Health or Body Care”                                                                              </vt:lpstr>
      <vt:lpstr>Healthy or Unhealthy</vt:lpstr>
      <vt:lpstr>Healthy or Unhealthy</vt:lpstr>
      <vt:lpstr>Healthy or Unhealthy</vt:lpstr>
      <vt:lpstr>Healthy or Unhealthy</vt:lpstr>
      <vt:lpstr>Healthy or Unhealthy</vt:lpstr>
      <vt:lpstr>Healthy or Unhealthy</vt:lpstr>
      <vt:lpstr>Healthy or Unhealthy</vt:lpstr>
      <vt:lpstr>Healthy or Unhealthy</vt:lpstr>
      <vt:lpstr>Healthy or Unhealthy</vt:lpstr>
      <vt:lpstr>Healthy or Unhealthy</vt:lpstr>
      <vt:lpstr>Healthy or Unhealthy</vt:lpstr>
      <vt:lpstr>Healthy or Unhealthy</vt:lpstr>
      <vt:lpstr>Healthy or Unhealthy</vt:lpstr>
      <vt:lpstr>Healthy or Unhealthy</vt:lpstr>
      <vt:lpstr>Healthy or Unhealthy</vt:lpstr>
      <vt:lpstr>How to Be Healthy?</vt:lpstr>
      <vt:lpstr>At the Doctor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fit</dc:title>
  <dc:creator>Trof</dc:creator>
  <cp:lastModifiedBy>revaz</cp:lastModifiedBy>
  <cp:revision>130</cp:revision>
  <dcterms:created xsi:type="dcterms:W3CDTF">2010-02-18T18:24:05Z</dcterms:created>
  <dcterms:modified xsi:type="dcterms:W3CDTF">2012-04-07T10:51:35Z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TC300061221049</vt:lpwstr>
  </property>
</Properties>
</file>