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9" r:id="rId6"/>
    <p:sldId id="270" r:id="rId7"/>
    <p:sldId id="282" r:id="rId8"/>
    <p:sldId id="289" r:id="rId9"/>
    <p:sldId id="271" r:id="rId10"/>
    <p:sldId id="284" r:id="rId11"/>
    <p:sldId id="264" r:id="rId12"/>
    <p:sldId id="265" r:id="rId13"/>
    <p:sldId id="260" r:id="rId14"/>
    <p:sldId id="276" r:id="rId15"/>
    <p:sldId id="290" r:id="rId16"/>
    <p:sldId id="277" r:id="rId17"/>
    <p:sldId id="262" r:id="rId18"/>
    <p:sldId id="278" r:id="rId19"/>
    <p:sldId id="266" r:id="rId20"/>
    <p:sldId id="279" r:id="rId21"/>
    <p:sldId id="273" r:id="rId22"/>
    <p:sldId id="274" r:id="rId23"/>
    <p:sldId id="288" r:id="rId24"/>
    <p:sldId id="275" r:id="rId25"/>
    <p:sldId id="281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51" d="100"/>
          <a:sy n="51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попить ли нам чайку?</a:t>
            </a:r>
            <a:endParaRPr lang="ru-RU" dirty="0"/>
          </a:p>
        </p:txBody>
      </p:sp>
      <p:pic>
        <p:nvPicPr>
          <p:cNvPr id="4" name="Содержимое 3" descr="чпм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1824" y="1600200"/>
            <a:ext cx="64003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Чай бывает разный</a:t>
            </a:r>
            <a:br>
              <a:rPr lang="ru-RU" dirty="0" smtClean="0"/>
            </a:br>
            <a:r>
              <a:rPr lang="ru-RU" dirty="0" smtClean="0"/>
              <a:t>красный, зелёный, чёрный белый.</a:t>
            </a:r>
            <a:endParaRPr lang="ru-RU" dirty="0"/>
          </a:p>
        </p:txBody>
      </p:sp>
      <p:pic>
        <p:nvPicPr>
          <p:cNvPr id="4" name="Содержимое 3" descr="р ч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40" y="2060848"/>
            <a:ext cx="705678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Путешествие чая.</a:t>
            </a:r>
            <a:endParaRPr lang="ru-RU" sz="2800" dirty="0"/>
          </a:p>
        </p:txBody>
      </p:sp>
      <p:pic>
        <p:nvPicPr>
          <p:cNvPr id="4" name="Содержимое 3" descr="кар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9614" y="1436920"/>
            <a:ext cx="7700818" cy="484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лнце 4"/>
          <p:cNvSpPr/>
          <p:nvPr/>
        </p:nvSpPr>
        <p:spPr>
          <a:xfrm>
            <a:off x="4211960" y="3645024"/>
            <a:ext cx="576064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596336" y="2492896"/>
            <a:ext cx="576064" cy="6480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940152" y="2492896"/>
            <a:ext cx="410344" cy="554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331640" y="2924944"/>
            <a:ext cx="432048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Путешествие чая.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Идёт погрузка  чайных тюков на корабль.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 поплыл корабль в далёкие страны, повёз драгоценный груз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" name="Содержимое 10" descr="погр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03369" y="2636912"/>
            <a:ext cx="429401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кор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32040" y="2763421"/>
            <a:ext cx="3754760" cy="2609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Чаепитие в Европе.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Английское чаепитие.</a:t>
            </a:r>
            <a:endParaRPr lang="ru-RU" dirty="0"/>
          </a:p>
        </p:txBody>
      </p:sp>
      <p:pic>
        <p:nvPicPr>
          <p:cNvPr id="8" name="Содержимое 7" descr="вел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3691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чаеп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6912"/>
            <a:ext cx="404177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Чаепитие во Франции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Россию на ярмарку привозили турецкие купцы чай для продажи.</a:t>
            </a:r>
            <a:endParaRPr lang="ru-RU" sz="3600" dirty="0"/>
          </a:p>
        </p:txBody>
      </p:sp>
      <p:pic>
        <p:nvPicPr>
          <p:cNvPr id="4" name="Содержимое 3" descr="ярм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2132856"/>
            <a:ext cx="712879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из трав и цветов.</a:t>
            </a:r>
            <a:endParaRPr lang="ru-RU" dirty="0"/>
          </a:p>
        </p:txBody>
      </p:sp>
      <p:pic>
        <p:nvPicPr>
          <p:cNvPr id="5" name="Содержимое 4" descr="кипр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8fcd5224fce0ada4c16e9bace82141a6_60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85457" y="2420889"/>
            <a:ext cx="3302967" cy="28803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на Руси.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Чай пили а со сластями и фруктами.</a:t>
            </a:r>
            <a:endParaRPr lang="ru-RU" dirty="0"/>
          </a:p>
        </p:txBody>
      </p:sp>
      <p:pic>
        <p:nvPicPr>
          <p:cNvPr id="7" name="Содержимое 6" descr="чаз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726352"/>
            <a:ext cx="4040188" cy="284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4041775" cy="639762"/>
          </a:xfrm>
        </p:spPr>
        <p:txBody>
          <a:bodyPr>
            <a:noAutofit/>
          </a:bodyPr>
          <a:lstStyle/>
          <a:p>
            <a:r>
              <a:rPr lang="ru-RU" dirty="0" smtClean="0"/>
              <a:t>Из красивого чайник с баранками и вареньем. Фруктами.</a:t>
            </a:r>
            <a:endParaRPr lang="ru-RU" dirty="0"/>
          </a:p>
        </p:txBody>
      </p:sp>
      <p:pic>
        <p:nvPicPr>
          <p:cNvPr id="8" name="Содержимое 7" descr="чце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48064" y="270892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на востоке.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495746"/>
          </a:xfrm>
        </p:spPr>
        <p:txBody>
          <a:bodyPr>
            <a:normAutofit/>
          </a:bodyPr>
          <a:lstStyle/>
          <a:p>
            <a:r>
              <a:rPr lang="ru-RU" dirty="0" smtClean="0"/>
              <a:t>Китайская церемония чая.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Поднос и чайный сервиз из Китая.</a:t>
            </a:r>
            <a:endParaRPr lang="ru-RU" dirty="0"/>
          </a:p>
        </p:txBody>
      </p:sp>
      <p:pic>
        <p:nvPicPr>
          <p:cNvPr id="11" name="Содержимое 10" descr="яп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420888"/>
            <a:ext cx="4040188" cy="324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кит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18719" y="2174875"/>
            <a:ext cx="329438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на востоке.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Чайная церемония в Японии.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Японская чайная посуда</a:t>
            </a:r>
            <a:endParaRPr lang="ru-RU" dirty="0"/>
          </a:p>
        </p:txBody>
      </p:sp>
      <p:pic>
        <p:nvPicPr>
          <p:cNvPr id="8" name="Содержимое 7" descr="я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716016" y="2564904"/>
            <a:ext cx="40417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китч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на востоке.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Чайная церемония в Индии.</a:t>
            </a:r>
            <a:endParaRPr lang="ru-RU" dirty="0"/>
          </a:p>
        </p:txBody>
      </p:sp>
      <p:pic>
        <p:nvPicPr>
          <p:cNvPr id="7" name="Содержимое 6" descr="инд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3959" y="2780928"/>
            <a:ext cx="405342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Индийский чайный сервиз.</a:t>
            </a:r>
            <a:endParaRPr lang="ru-RU" dirty="0"/>
          </a:p>
        </p:txBody>
      </p:sp>
      <p:pic>
        <p:nvPicPr>
          <p:cNvPr id="10" name="Содержимое 9" descr="инд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Откуда пришёл чай?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40188" cy="927794"/>
          </a:xfrm>
        </p:spPr>
        <p:txBody>
          <a:bodyPr>
            <a:normAutofit/>
          </a:bodyPr>
          <a:lstStyle/>
          <a:p>
            <a:r>
              <a:rPr lang="ru-RU" dirty="0" smtClean="0"/>
              <a:t>Дворец императора.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556792"/>
            <a:ext cx="4041775" cy="504056"/>
          </a:xfrm>
        </p:spPr>
        <p:txBody>
          <a:bodyPr>
            <a:noAutofit/>
          </a:bodyPr>
          <a:lstStyle/>
          <a:p>
            <a:r>
              <a:rPr lang="ru-RU" dirty="0" smtClean="0"/>
              <a:t>Китайский император </a:t>
            </a:r>
            <a:r>
              <a:rPr lang="ru-RU" dirty="0" err="1" smtClean="0"/>
              <a:t>Шен</a:t>
            </a:r>
            <a:r>
              <a:rPr lang="ru-RU" dirty="0" smtClean="0"/>
              <a:t> </a:t>
            </a:r>
            <a:r>
              <a:rPr lang="ru-RU" dirty="0" err="1" smtClean="0"/>
              <a:t>Нанго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12" name="Содержимое 11" descr="ч имп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076056" y="2492896"/>
            <a:ext cx="33843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дки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на востоке.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Чайная церемония в Узбекистане.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Узбекская чайная посуда</a:t>
            </a:r>
            <a:endParaRPr lang="ru-RU" dirty="0"/>
          </a:p>
        </p:txBody>
      </p:sp>
      <p:pic>
        <p:nvPicPr>
          <p:cNvPr id="8" name="Содержимое 7" descr="узб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076056" y="2564904"/>
            <a:ext cx="368173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на вост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722406"/>
            <a:ext cx="4040188" cy="285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Чайная церемония на Руси.</a:t>
            </a:r>
            <a:endParaRPr lang="ru-RU" dirty="0"/>
          </a:p>
        </p:txBody>
      </p:sp>
      <p:pic>
        <p:nvPicPr>
          <p:cNvPr id="4" name="Содержимое 3" descr="чай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32036" y="1600200"/>
            <a:ext cx="627992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самовары.</a:t>
            </a:r>
            <a:endParaRPr lang="ru-RU" dirty="0"/>
          </a:p>
        </p:txBody>
      </p:sp>
      <p:pic>
        <p:nvPicPr>
          <p:cNvPr id="5" name="Содержимое 4" descr="сам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33558" y="1600200"/>
            <a:ext cx="308588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сма.pn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3568" y="1600200"/>
            <a:ext cx="376786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Чай  любили пить на Руси из блюдца .</a:t>
            </a:r>
            <a:r>
              <a:rPr lang="ru-RU" sz="3100" dirty="0" smtClean="0"/>
              <a:t>Горячи чай из кружки выливали в блюдце, дули ,студили  а потом пили......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е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39752" y="1600200"/>
            <a:ext cx="4608512" cy="47091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Чайная посуда.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Красота</a:t>
            </a:r>
            <a:endParaRPr lang="ru-RU" dirty="0"/>
          </a:p>
        </p:txBody>
      </p:sp>
      <p:pic>
        <p:nvPicPr>
          <p:cNvPr id="7" name="Содержимое 6" descr="с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2294" y="2640806"/>
            <a:ext cx="38100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Да и только!!</a:t>
            </a:r>
            <a:endParaRPr lang="ru-RU" dirty="0"/>
          </a:p>
        </p:txBody>
      </p:sp>
      <p:pic>
        <p:nvPicPr>
          <p:cNvPr id="8" name="Содержимое 7" descr="чс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32040" y="2708920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Чаепитие в России.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пили в 20 веке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 так в 21 веке</a:t>
            </a:r>
            <a:endParaRPr lang="ru-RU" dirty="0"/>
          </a:p>
        </p:txBody>
      </p:sp>
      <p:pic>
        <p:nvPicPr>
          <p:cNvPr id="10" name="Содержимое 9" descr="чсь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5025" y="2996952"/>
            <a:ext cx="404177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см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3062841"/>
            <a:ext cx="3970784" cy="24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любимые зверята тоже любят  чай ребята 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попить ли чайку?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Ну и чай!</a:t>
            </a:r>
            <a:endParaRPr lang="ru-RU" dirty="0"/>
          </a:p>
        </p:txBody>
      </p:sp>
      <p:pic>
        <p:nvPicPr>
          <p:cNvPr id="10" name="Содержимое 9" descr="кот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765343" y="2174875"/>
            <a:ext cx="3801139" cy="355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кс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  <p:pic>
        <p:nvPicPr>
          <p:cNvPr id="4" name="Содержимое 3" descr="неп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196752"/>
            <a:ext cx="561662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Чайный куст.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Чайное дерево его называют манука, </a:t>
            </a:r>
            <a:r>
              <a:rPr lang="ru-RU" sz="2000" dirty="0" err="1" smtClean="0"/>
              <a:t>разолина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какуна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" name="Содержимое 9" descr="манука, какуна, разолина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92080" y="2585336"/>
            <a:ext cx="2845445" cy="353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чайн к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899592" y="2564904"/>
            <a:ext cx="3168352" cy="351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Чайные плантации.</a:t>
            </a:r>
            <a:endParaRPr lang="ru-RU" dirty="0"/>
          </a:p>
        </p:txBody>
      </p:sp>
      <p:pic>
        <p:nvPicPr>
          <p:cNvPr id="5" name="Содержимое 4" descr="в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67109" y="2720180"/>
            <a:ext cx="3633391" cy="272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чайн плант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4048" y="2615592"/>
            <a:ext cx="3682752" cy="276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Чайные листочки.</a:t>
            </a:r>
            <a:endParaRPr lang="ru-RU" dirty="0"/>
          </a:p>
        </p:txBody>
      </p:sp>
      <p:pic>
        <p:nvPicPr>
          <p:cNvPr id="4" name="Содержимое 3" descr="л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448908"/>
            <a:ext cx="5832648" cy="473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чайных листочков.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Китае идёт сбор чая.</a:t>
            </a:r>
            <a:endParaRPr lang="ru-RU" dirty="0"/>
          </a:p>
        </p:txBody>
      </p:sp>
      <p:pic>
        <p:nvPicPr>
          <p:cNvPr id="7" name="Содержимое 6" descr="сбор ч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90416" y="2780928"/>
            <a:ext cx="369662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вот в Индии.</a:t>
            </a:r>
            <a:endParaRPr lang="ru-RU" dirty="0"/>
          </a:p>
        </p:txBody>
      </p:sp>
      <p:pic>
        <p:nvPicPr>
          <p:cNvPr id="8" name="Содержимое 7" descr="сбор винд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2636912"/>
            <a:ext cx="3825751" cy="286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они чайные листочки.</a:t>
            </a:r>
            <a:endParaRPr lang="ru-RU" dirty="0"/>
          </a:p>
        </p:txBody>
      </p:sp>
      <p:pic>
        <p:nvPicPr>
          <p:cNvPr id="4" name="Содержимое 3" descr="ча.ли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430778"/>
            <a:ext cx="6264696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сушат чай.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Чайные листочки готовы к сушке в печи</a:t>
            </a:r>
            <a:endParaRPr lang="ru-RU" dirty="0"/>
          </a:p>
        </p:txBody>
      </p:sp>
      <p:pic>
        <p:nvPicPr>
          <p:cNvPr id="7" name="Содержимое 6" descr="суш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Высохшие листочки.</a:t>
            </a:r>
            <a:endParaRPr lang="ru-RU" dirty="0"/>
          </a:p>
        </p:txBody>
      </p:sp>
      <p:pic>
        <p:nvPicPr>
          <p:cNvPr id="9" name="Содержимое 8" descr="чайч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2420888"/>
            <a:ext cx="3810000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сушили чай.</a:t>
            </a:r>
            <a:endParaRPr lang="ru-RU" dirty="0"/>
          </a:p>
        </p:txBody>
      </p:sp>
      <p:pic>
        <p:nvPicPr>
          <p:cNvPr id="4" name="Содержимое 3" descr="му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1451814"/>
            <a:ext cx="5760640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279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НЕ попить ли нам чайку?</vt:lpstr>
      <vt:lpstr>Откуда пришёл чай?</vt:lpstr>
      <vt:lpstr>Чай.</vt:lpstr>
      <vt:lpstr>Чайные плантации.</vt:lpstr>
      <vt:lpstr>Чайные листочки.</vt:lpstr>
      <vt:lpstr>Сбор чайных листочков.</vt:lpstr>
      <vt:lpstr>Вот они чайные листочки.</vt:lpstr>
      <vt:lpstr>Так сушат чай.</vt:lpstr>
      <vt:lpstr>Так сушили чай.</vt:lpstr>
      <vt:lpstr>Чай бывает разный красный, зелёный, чёрный белый.</vt:lpstr>
      <vt:lpstr>Путешествие чая.</vt:lpstr>
      <vt:lpstr>Путешествие чая.</vt:lpstr>
      <vt:lpstr>Чаепитие в Европе.</vt:lpstr>
      <vt:lpstr>В Россию на ярмарку привозили турецкие купцы чай для продажи.</vt:lpstr>
      <vt:lpstr>Чай из трав и цветов.</vt:lpstr>
      <vt:lpstr>Чай на Руси.  </vt:lpstr>
      <vt:lpstr>Чай на востоке.</vt:lpstr>
      <vt:lpstr>Чай на востоке.</vt:lpstr>
      <vt:lpstr>Чай на востоке.</vt:lpstr>
      <vt:lpstr>Чай на востоке.</vt:lpstr>
      <vt:lpstr>Чайная церемония на Руси.</vt:lpstr>
      <vt:lpstr>Русские самовары.</vt:lpstr>
      <vt:lpstr>Чай  любили пить на Руси из блюдца .Горячи чай из кружки выливали в блюдце, дули ,студили  а потом пили...... </vt:lpstr>
      <vt:lpstr>Чайная посуда.</vt:lpstr>
      <vt:lpstr>Чаепитие в России.</vt:lpstr>
      <vt:lpstr>И любимые зверята тоже любят  чай ребята !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</dc:title>
  <cp:lastModifiedBy>revaz</cp:lastModifiedBy>
  <cp:revision>45</cp:revision>
  <dcterms:modified xsi:type="dcterms:W3CDTF">2012-06-02T21:14:25Z</dcterms:modified>
</cp:coreProperties>
</file>