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22"/>
  </p:notesMasterIdLst>
  <p:sldIdLst>
    <p:sldId id="273" r:id="rId2"/>
    <p:sldId id="256" r:id="rId3"/>
    <p:sldId id="276" r:id="rId4"/>
    <p:sldId id="257" r:id="rId5"/>
    <p:sldId id="258" r:id="rId6"/>
    <p:sldId id="259" r:id="rId7"/>
    <p:sldId id="260" r:id="rId8"/>
    <p:sldId id="261" r:id="rId9"/>
    <p:sldId id="262" r:id="rId10"/>
    <p:sldId id="263" r:id="rId11"/>
    <p:sldId id="265" r:id="rId12"/>
    <p:sldId id="266" r:id="rId13"/>
    <p:sldId id="267" r:id="rId14"/>
    <p:sldId id="268" r:id="rId15"/>
    <p:sldId id="269" r:id="rId16"/>
    <p:sldId id="270" r:id="rId17"/>
    <p:sldId id="271" r:id="rId18"/>
    <p:sldId id="264" r:id="rId19"/>
    <p:sldId id="274" r:id="rId20"/>
    <p:sldId id="275" r:id="rId2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99"/>
    <a:srgbClr val="000066"/>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238" autoAdjust="0"/>
    <p:restoredTop sz="97158" autoAdjust="0"/>
  </p:normalViewPr>
  <p:slideViewPr>
    <p:cSldViewPr>
      <p:cViewPr>
        <p:scale>
          <a:sx n="73" d="100"/>
          <a:sy n="73" d="100"/>
        </p:scale>
        <p:origin x="12" y="-18"/>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1E0CC6A-B79F-4728-B290-67EA9F78799D}" type="datetimeFigureOut">
              <a:rPr lang="ru-RU" smtClean="0"/>
              <a:pPr/>
              <a:t>22.12.2011</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E90C405-18DF-4650-8B72-33E4ABDCCE94}" type="slidenum">
              <a:rPr lang="ru-RU" smtClean="0"/>
              <a:pPr/>
              <a:t>‹#›</a:t>
            </a:fld>
            <a:endParaRPr lang="ru-RU"/>
          </a:p>
        </p:txBody>
      </p:sp>
    </p:spTree>
    <p:extLst>
      <p:ext uri="{BB962C8B-B14F-4D97-AF65-F5344CB8AC3E}">
        <p14:creationId xmlns="" xmlns:p14="http://schemas.microsoft.com/office/powerpoint/2010/main" val="2061204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6AD69772-C0E7-4FDA-B884-978D7C6E26D1}" type="datetimeFigureOut">
              <a:rPr lang="ru-RU" smtClean="0"/>
              <a:pPr/>
              <a:t>22.12.2011</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C5AA2998-9EF8-4BA0-AA20-BACB1C803596}" type="slidenum">
              <a:rPr lang="ru-RU" smtClean="0"/>
              <a:pPr/>
              <a:t>‹#›</a:t>
            </a:fld>
            <a:endParaRPr lang="ru-RU" dirty="0"/>
          </a:p>
        </p:txBody>
      </p:sp>
    </p:spTree>
    <p:extLst>
      <p:ext uri="{BB962C8B-B14F-4D97-AF65-F5344CB8AC3E}">
        <p14:creationId xmlns="" xmlns:p14="http://schemas.microsoft.com/office/powerpoint/2010/main" val="24667846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AD69772-C0E7-4FDA-B884-978D7C6E26D1}" type="datetimeFigureOut">
              <a:rPr lang="ru-RU" smtClean="0"/>
              <a:pPr/>
              <a:t>22.12.2011</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C5AA2998-9EF8-4BA0-AA20-BACB1C803596}" type="slidenum">
              <a:rPr lang="ru-RU" smtClean="0"/>
              <a:pPr/>
              <a:t>‹#›</a:t>
            </a:fld>
            <a:endParaRPr lang="ru-RU" dirty="0"/>
          </a:p>
        </p:txBody>
      </p:sp>
    </p:spTree>
    <p:extLst>
      <p:ext uri="{BB962C8B-B14F-4D97-AF65-F5344CB8AC3E}">
        <p14:creationId xmlns="" xmlns:p14="http://schemas.microsoft.com/office/powerpoint/2010/main" val="17803231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AD69772-C0E7-4FDA-B884-978D7C6E26D1}" type="datetimeFigureOut">
              <a:rPr lang="ru-RU" smtClean="0"/>
              <a:pPr/>
              <a:t>22.12.2011</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C5AA2998-9EF8-4BA0-AA20-BACB1C803596}" type="slidenum">
              <a:rPr lang="ru-RU" smtClean="0"/>
              <a:pPr/>
              <a:t>‹#›</a:t>
            </a:fld>
            <a:endParaRPr lang="ru-RU" dirty="0"/>
          </a:p>
        </p:txBody>
      </p:sp>
    </p:spTree>
    <p:extLst>
      <p:ext uri="{BB962C8B-B14F-4D97-AF65-F5344CB8AC3E}">
        <p14:creationId xmlns="" xmlns:p14="http://schemas.microsoft.com/office/powerpoint/2010/main" val="1840071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AD69772-C0E7-4FDA-B884-978D7C6E26D1}" type="datetimeFigureOut">
              <a:rPr lang="ru-RU" smtClean="0"/>
              <a:pPr/>
              <a:t>22.12.2011</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C5AA2998-9EF8-4BA0-AA20-BACB1C803596}" type="slidenum">
              <a:rPr lang="ru-RU" smtClean="0"/>
              <a:pPr/>
              <a:t>‹#›</a:t>
            </a:fld>
            <a:endParaRPr lang="ru-RU" dirty="0"/>
          </a:p>
        </p:txBody>
      </p:sp>
    </p:spTree>
    <p:extLst>
      <p:ext uri="{BB962C8B-B14F-4D97-AF65-F5344CB8AC3E}">
        <p14:creationId xmlns="" xmlns:p14="http://schemas.microsoft.com/office/powerpoint/2010/main" val="4199084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6AD69772-C0E7-4FDA-B884-978D7C6E26D1}" type="datetimeFigureOut">
              <a:rPr lang="ru-RU" smtClean="0"/>
              <a:pPr/>
              <a:t>22.12.2011</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C5AA2998-9EF8-4BA0-AA20-BACB1C803596}" type="slidenum">
              <a:rPr lang="ru-RU" smtClean="0"/>
              <a:pPr/>
              <a:t>‹#›</a:t>
            </a:fld>
            <a:endParaRPr lang="ru-RU" dirty="0"/>
          </a:p>
        </p:txBody>
      </p:sp>
    </p:spTree>
    <p:extLst>
      <p:ext uri="{BB962C8B-B14F-4D97-AF65-F5344CB8AC3E}">
        <p14:creationId xmlns="" xmlns:p14="http://schemas.microsoft.com/office/powerpoint/2010/main" val="3110121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6AD69772-C0E7-4FDA-B884-978D7C6E26D1}" type="datetimeFigureOut">
              <a:rPr lang="ru-RU" smtClean="0"/>
              <a:pPr/>
              <a:t>22.12.2011</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C5AA2998-9EF8-4BA0-AA20-BACB1C803596}" type="slidenum">
              <a:rPr lang="ru-RU" smtClean="0"/>
              <a:pPr/>
              <a:t>‹#›</a:t>
            </a:fld>
            <a:endParaRPr lang="ru-RU" dirty="0"/>
          </a:p>
        </p:txBody>
      </p:sp>
    </p:spTree>
    <p:extLst>
      <p:ext uri="{BB962C8B-B14F-4D97-AF65-F5344CB8AC3E}">
        <p14:creationId xmlns="" xmlns:p14="http://schemas.microsoft.com/office/powerpoint/2010/main" val="1017712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6AD69772-C0E7-4FDA-B884-978D7C6E26D1}" type="datetimeFigureOut">
              <a:rPr lang="ru-RU" smtClean="0"/>
              <a:pPr/>
              <a:t>22.12.2011</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C5AA2998-9EF8-4BA0-AA20-BACB1C803596}" type="slidenum">
              <a:rPr lang="ru-RU" smtClean="0"/>
              <a:pPr/>
              <a:t>‹#›</a:t>
            </a:fld>
            <a:endParaRPr lang="ru-RU" dirty="0"/>
          </a:p>
        </p:txBody>
      </p:sp>
    </p:spTree>
    <p:extLst>
      <p:ext uri="{BB962C8B-B14F-4D97-AF65-F5344CB8AC3E}">
        <p14:creationId xmlns="" xmlns:p14="http://schemas.microsoft.com/office/powerpoint/2010/main" val="6200444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6AD69772-C0E7-4FDA-B884-978D7C6E26D1}" type="datetimeFigureOut">
              <a:rPr lang="ru-RU" smtClean="0"/>
              <a:pPr/>
              <a:t>22.12.2011</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C5AA2998-9EF8-4BA0-AA20-BACB1C803596}" type="slidenum">
              <a:rPr lang="ru-RU" smtClean="0"/>
              <a:pPr/>
              <a:t>‹#›</a:t>
            </a:fld>
            <a:endParaRPr lang="ru-RU" dirty="0"/>
          </a:p>
        </p:txBody>
      </p:sp>
    </p:spTree>
    <p:extLst>
      <p:ext uri="{BB962C8B-B14F-4D97-AF65-F5344CB8AC3E}">
        <p14:creationId xmlns="" xmlns:p14="http://schemas.microsoft.com/office/powerpoint/2010/main" val="2707229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6AD69772-C0E7-4FDA-B884-978D7C6E26D1}" type="datetimeFigureOut">
              <a:rPr lang="ru-RU" smtClean="0"/>
              <a:pPr/>
              <a:t>22.12.2011</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C5AA2998-9EF8-4BA0-AA20-BACB1C803596}" type="slidenum">
              <a:rPr lang="ru-RU" smtClean="0"/>
              <a:pPr/>
              <a:t>‹#›</a:t>
            </a:fld>
            <a:endParaRPr lang="ru-RU" dirty="0"/>
          </a:p>
        </p:txBody>
      </p:sp>
    </p:spTree>
    <p:extLst>
      <p:ext uri="{BB962C8B-B14F-4D97-AF65-F5344CB8AC3E}">
        <p14:creationId xmlns="" xmlns:p14="http://schemas.microsoft.com/office/powerpoint/2010/main" val="1458934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6AD69772-C0E7-4FDA-B884-978D7C6E26D1}" type="datetimeFigureOut">
              <a:rPr lang="ru-RU" smtClean="0"/>
              <a:pPr/>
              <a:t>22.12.2011</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C5AA2998-9EF8-4BA0-AA20-BACB1C803596}" type="slidenum">
              <a:rPr lang="ru-RU" smtClean="0"/>
              <a:pPr/>
              <a:t>‹#›</a:t>
            </a:fld>
            <a:endParaRPr lang="ru-RU" dirty="0"/>
          </a:p>
        </p:txBody>
      </p:sp>
    </p:spTree>
    <p:extLst>
      <p:ext uri="{BB962C8B-B14F-4D97-AF65-F5344CB8AC3E}">
        <p14:creationId xmlns="" xmlns:p14="http://schemas.microsoft.com/office/powerpoint/2010/main" val="6697274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6AD69772-C0E7-4FDA-B884-978D7C6E26D1}" type="datetimeFigureOut">
              <a:rPr lang="ru-RU" smtClean="0"/>
              <a:pPr/>
              <a:t>22.12.2011</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C5AA2998-9EF8-4BA0-AA20-BACB1C803596}" type="slidenum">
              <a:rPr lang="ru-RU" smtClean="0"/>
              <a:pPr/>
              <a:t>‹#›</a:t>
            </a:fld>
            <a:endParaRPr lang="ru-RU" dirty="0"/>
          </a:p>
        </p:txBody>
      </p:sp>
    </p:spTree>
    <p:extLst>
      <p:ext uri="{BB962C8B-B14F-4D97-AF65-F5344CB8AC3E}">
        <p14:creationId xmlns="" xmlns:p14="http://schemas.microsoft.com/office/powerpoint/2010/main" val="11041510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D69772-C0E7-4FDA-B884-978D7C6E26D1}" type="datetimeFigureOut">
              <a:rPr lang="ru-RU" smtClean="0"/>
              <a:pPr/>
              <a:t>22.12.2011</a:t>
            </a:fld>
            <a:endParaRPr lang="ru-RU" dirty="0"/>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AA2998-9EF8-4BA0-AA20-BACB1C803596}" type="slidenum">
              <a:rPr lang="ru-RU" smtClean="0"/>
              <a:pPr/>
              <a:t>‹#›</a:t>
            </a:fld>
            <a:endParaRPr lang="ru-RU" dirty="0"/>
          </a:p>
        </p:txBody>
      </p:sp>
    </p:spTree>
    <p:extLst>
      <p:ext uri="{BB962C8B-B14F-4D97-AF65-F5344CB8AC3E}">
        <p14:creationId xmlns="" xmlns:p14="http://schemas.microsoft.com/office/powerpoint/2010/main" val="312403510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audio" Target="file:///E:\12%20&#1044;&#1074;&#1086;&#1081;&#1085;&#1099;&#1077;%20&#1086;&#1079;&#1077;&#1088;&#1072;.mp3" TargetMode="Externa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2.xml"/><Relationship Id="rId1" Type="http://schemas.openxmlformats.org/officeDocument/2006/relationships/audio" Target="file:///C:\Documents%20and%20Settings\&#1040;&#1076;&#1084;&#1080;&#1085;&#1080;&#1089;&#1090;&#1088;&#1072;&#1090;&#1086;&#1088;\&#1056;&#1072;&#1073;&#1086;&#1095;&#1080;&#1081;%20&#1089;&#1090;&#1086;&#1083;\02%20&#1050;&#1091;&#1082;&#1091;&#1096;&#1082;&#1072;.mp3" TargetMode="Externa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gif"/></Relationships>
</file>

<file path=ppt/slides/_rels/slide1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_rels/slide1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1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image" Target="../media/image72.png"/></Relationships>
</file>

<file path=ppt/slides/_rels/slide1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hyperlink" Target="http://etc.usf.edu/presentations/backgrounds/abstract/abstract_30/32905m.jpg" TargetMode="External"/><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hyperlink" Target="http://foto.spbland.ru/data/media/3/lrg_87583_14.04.2006008.jpg" TargetMode="External"/><Relationship Id="rId4" Type="http://schemas.openxmlformats.org/officeDocument/2006/relationships/image" Target="../media/image75.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audio" Target="file:///E:\12%20&#1044;&#1074;&#1086;&#1081;&#1085;&#1099;&#1077;%20&#1086;&#1079;&#1077;&#1088;&#1072;.mp3" TargetMode="Externa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hyperlink" Target="http://www.wikipedia.org/" TargetMode="External"/><Relationship Id="rId7" Type="http://schemas.openxmlformats.org/officeDocument/2006/relationships/hyperlink" Target="http://www.images.yandex.ru/"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www.msu.ru/" TargetMode="External"/><Relationship Id="rId5" Type="http://schemas.openxmlformats.org/officeDocument/2006/relationships/hyperlink" Target="http://www.muzey.mitht.ru/" TargetMode="External"/><Relationship Id="rId4" Type="http://schemas.openxmlformats.org/officeDocument/2006/relationships/hyperlink" Target="http://www.lomonosovsvd.narod.ru/"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hyperlink" Target="http://ag.arizona.edu/limnology/Wetlands_files/master06_background.png" TargetMode="Externa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 Id="rId9"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Объект 2"/>
          <p:cNvSpPr>
            <a:spLocks noGrp="1"/>
          </p:cNvSpPr>
          <p:nvPr>
            <p:ph idx="1"/>
          </p:nvPr>
        </p:nvSpPr>
        <p:spPr>
          <a:xfrm>
            <a:off x="0" y="0"/>
            <a:ext cx="9144000" cy="6858000"/>
          </a:xfrm>
        </p:spPr>
        <p:txBody>
          <a:bodyPr>
            <a:normAutofit lnSpcReduction="10000"/>
          </a:bodyPr>
          <a:lstStyle/>
          <a:p>
            <a:pPr algn="ctr">
              <a:buNone/>
            </a:pPr>
            <a:r>
              <a:rPr lang="ru-RU" sz="2000" dirty="0" smtClean="0">
                <a:solidFill>
                  <a:schemeClr val="accent6">
                    <a:lumMod val="75000"/>
                  </a:schemeClr>
                </a:solidFill>
              </a:rPr>
              <a:t>Департамент образования города Москвы</a:t>
            </a:r>
          </a:p>
          <a:p>
            <a:pPr algn="ctr">
              <a:buNone/>
            </a:pPr>
            <a:r>
              <a:rPr lang="ru-RU" sz="2000" dirty="0" smtClean="0">
                <a:solidFill>
                  <a:schemeClr val="accent6">
                    <a:lumMod val="75000"/>
                  </a:schemeClr>
                </a:solidFill>
              </a:rPr>
              <a:t>Западное окружное управление образования</a:t>
            </a:r>
          </a:p>
          <a:p>
            <a:pPr algn="ctr">
              <a:buNone/>
            </a:pPr>
            <a:r>
              <a:rPr lang="ru-RU" sz="2000" dirty="0" smtClean="0">
                <a:solidFill>
                  <a:schemeClr val="accent6">
                    <a:lumMod val="75000"/>
                  </a:schemeClr>
                </a:solidFill>
              </a:rPr>
              <a:t>Государственное бюджетное образовательное учреждение города Москвы</a:t>
            </a:r>
          </a:p>
          <a:p>
            <a:pPr algn="ctr">
              <a:buNone/>
            </a:pPr>
            <a:r>
              <a:rPr lang="ru-RU" sz="2000" dirty="0" smtClean="0">
                <a:solidFill>
                  <a:schemeClr val="accent6">
                    <a:lumMod val="75000"/>
                  </a:schemeClr>
                </a:solidFill>
              </a:rPr>
              <a:t>Центр образования № 1467</a:t>
            </a:r>
          </a:p>
          <a:p>
            <a:pPr algn="ctr">
              <a:buNone/>
            </a:pPr>
            <a:endParaRPr lang="ru-RU" dirty="0" smtClean="0">
              <a:solidFill>
                <a:schemeClr val="accent2">
                  <a:lumMod val="75000"/>
                </a:schemeClr>
              </a:solidFill>
            </a:endParaRPr>
          </a:p>
          <a:p>
            <a:pPr algn="ctr">
              <a:buNone/>
            </a:pPr>
            <a:r>
              <a:rPr lang="ru-RU" sz="2800" b="1" u="sng" dirty="0" smtClean="0">
                <a:solidFill>
                  <a:schemeClr val="accent6">
                    <a:lumMod val="75000"/>
                  </a:schemeClr>
                </a:solidFill>
              </a:rPr>
              <a:t>Компьютерная презентация</a:t>
            </a:r>
          </a:p>
          <a:p>
            <a:pPr algn="ctr">
              <a:buNone/>
            </a:pPr>
            <a:endParaRPr lang="ru-RU" sz="2800" dirty="0" smtClean="0">
              <a:solidFill>
                <a:schemeClr val="accent6">
                  <a:lumMod val="75000"/>
                </a:schemeClr>
              </a:solidFill>
              <a:effectLst>
                <a:glow rad="228600">
                  <a:schemeClr val="accent2">
                    <a:satMod val="175000"/>
                    <a:alpha val="40000"/>
                  </a:schemeClr>
                </a:glow>
              </a:effectLst>
            </a:endParaRPr>
          </a:p>
          <a:p>
            <a:pPr algn="ctr">
              <a:buNone/>
            </a:pPr>
            <a:r>
              <a:rPr lang="ru-RU" sz="3600" i="1" dirty="0" smtClean="0">
                <a:solidFill>
                  <a:schemeClr val="accent6">
                    <a:lumMod val="75000"/>
                  </a:schemeClr>
                </a:solidFill>
                <a:effectLst>
                  <a:glow rad="228600">
                    <a:schemeClr val="accent2">
                      <a:satMod val="175000"/>
                      <a:alpha val="40000"/>
                    </a:schemeClr>
                  </a:glow>
                </a:effectLst>
              </a:rPr>
              <a:t>«Роль М.В.Ломоносова в российской науке и образовании»</a:t>
            </a:r>
          </a:p>
          <a:p>
            <a:pPr algn="ctr">
              <a:buNone/>
            </a:pPr>
            <a:endParaRPr lang="ru-RU" sz="2800" dirty="0" smtClean="0">
              <a:solidFill>
                <a:schemeClr val="accent6">
                  <a:lumMod val="75000"/>
                </a:schemeClr>
              </a:solidFill>
            </a:endParaRPr>
          </a:p>
          <a:p>
            <a:pPr>
              <a:buNone/>
            </a:pPr>
            <a:endParaRPr lang="ru-RU" sz="2400" dirty="0" smtClean="0">
              <a:solidFill>
                <a:schemeClr val="accent6">
                  <a:lumMod val="75000"/>
                </a:schemeClr>
              </a:solidFill>
            </a:endParaRPr>
          </a:p>
          <a:p>
            <a:pPr>
              <a:buNone/>
            </a:pPr>
            <a:r>
              <a:rPr lang="ru-RU" sz="2400" dirty="0" smtClean="0">
                <a:effectLst>
                  <a:glow rad="139700">
                    <a:schemeClr val="accent2">
                      <a:satMod val="175000"/>
                      <a:alpha val="40000"/>
                    </a:schemeClr>
                  </a:glow>
                </a:effectLst>
              </a:rPr>
              <a:t>Руководитель проекта:                      </a:t>
            </a:r>
          </a:p>
          <a:p>
            <a:pPr>
              <a:buNone/>
            </a:pPr>
            <a:r>
              <a:rPr lang="ru-RU" sz="2400" dirty="0" smtClean="0">
                <a:effectLst>
                  <a:glow rad="139700">
                    <a:schemeClr val="accent2">
                      <a:satMod val="175000"/>
                      <a:alpha val="40000"/>
                    </a:schemeClr>
                  </a:glow>
                </a:effectLst>
              </a:rPr>
              <a:t>Учитель физики</a:t>
            </a:r>
          </a:p>
          <a:p>
            <a:pPr>
              <a:buNone/>
            </a:pPr>
            <a:r>
              <a:rPr lang="ru-RU" sz="2400" dirty="0" smtClean="0">
                <a:effectLst>
                  <a:glow rad="139700">
                    <a:schemeClr val="accent2">
                      <a:satMod val="175000"/>
                      <a:alpha val="40000"/>
                    </a:schemeClr>
                  </a:glow>
                </a:effectLst>
              </a:rPr>
              <a:t>ГОУ ЦО № 1467 г.Москвы</a:t>
            </a:r>
          </a:p>
          <a:p>
            <a:pPr>
              <a:buNone/>
            </a:pPr>
            <a:r>
              <a:rPr lang="ru-RU" sz="2400" dirty="0" smtClean="0">
                <a:effectLst>
                  <a:glow rad="139700">
                    <a:schemeClr val="accent2">
                      <a:satMod val="175000"/>
                      <a:alpha val="40000"/>
                    </a:schemeClr>
                  </a:glow>
                </a:effectLst>
              </a:rPr>
              <a:t>Виноградова Светлана Юрьевна</a:t>
            </a:r>
          </a:p>
          <a:p>
            <a:pPr algn="ctr">
              <a:buNone/>
            </a:pPr>
            <a:r>
              <a:rPr lang="ru-RU" sz="2400" dirty="0" smtClean="0">
                <a:effectLst>
                  <a:glow rad="139700">
                    <a:schemeClr val="accent2">
                      <a:satMod val="175000"/>
                      <a:alpha val="40000"/>
                    </a:schemeClr>
                  </a:glow>
                </a:effectLst>
              </a:rPr>
              <a:t>Москва 2011 г.</a:t>
            </a:r>
            <a:endParaRPr lang="ru-RU" sz="2400" dirty="0">
              <a:effectLst>
                <a:glow rad="139700">
                  <a:schemeClr val="accent2">
                    <a:satMod val="175000"/>
                    <a:alpha val="40000"/>
                  </a:schemeClr>
                </a:glow>
              </a:effectLst>
            </a:endParaRPr>
          </a:p>
        </p:txBody>
      </p:sp>
      <p:sp>
        <p:nvSpPr>
          <p:cNvPr id="5" name="TextBox 4"/>
          <p:cNvSpPr txBox="1"/>
          <p:nvPr/>
        </p:nvSpPr>
        <p:spPr>
          <a:xfrm>
            <a:off x="4500562" y="4857760"/>
            <a:ext cx="4643438" cy="1569660"/>
          </a:xfrm>
          <a:prstGeom prst="rect">
            <a:avLst/>
          </a:prstGeom>
          <a:noFill/>
        </p:spPr>
        <p:txBody>
          <a:bodyPr wrap="square" rtlCol="0">
            <a:spAutoFit/>
          </a:bodyPr>
          <a:lstStyle/>
          <a:p>
            <a:pPr algn="r"/>
            <a:r>
              <a:rPr lang="ru-RU" sz="2400" dirty="0" smtClean="0">
                <a:effectLst>
                  <a:glow rad="139700">
                    <a:schemeClr val="accent2">
                      <a:satMod val="175000"/>
                      <a:alpha val="40000"/>
                    </a:schemeClr>
                  </a:glow>
                </a:effectLst>
              </a:rPr>
              <a:t>Проект  выполнила:</a:t>
            </a:r>
          </a:p>
          <a:p>
            <a:pPr algn="r"/>
            <a:r>
              <a:rPr lang="ru-RU" sz="2400" dirty="0" smtClean="0">
                <a:effectLst>
                  <a:glow rad="139700">
                    <a:schemeClr val="accent2">
                      <a:satMod val="175000"/>
                      <a:alpha val="40000"/>
                    </a:schemeClr>
                  </a:glow>
                </a:effectLst>
              </a:rPr>
              <a:t>Учащаяся 10 «А» класса</a:t>
            </a:r>
          </a:p>
          <a:p>
            <a:pPr algn="r"/>
            <a:r>
              <a:rPr lang="ru-RU" sz="2400" dirty="0" smtClean="0">
                <a:effectLst>
                  <a:glow rad="139700">
                    <a:schemeClr val="accent2">
                      <a:satMod val="175000"/>
                      <a:alpha val="40000"/>
                    </a:schemeClr>
                  </a:glow>
                </a:effectLst>
              </a:rPr>
              <a:t>ГОУ ЦО № 1467</a:t>
            </a:r>
          </a:p>
          <a:p>
            <a:pPr algn="r"/>
            <a:r>
              <a:rPr lang="ru-RU" sz="2400" dirty="0" err="1" smtClean="0">
                <a:effectLst>
                  <a:glow rad="139700">
                    <a:schemeClr val="accent2">
                      <a:satMod val="175000"/>
                      <a:alpha val="40000"/>
                    </a:schemeClr>
                  </a:glow>
                </a:effectLst>
              </a:rPr>
              <a:t>Гутник</a:t>
            </a:r>
            <a:r>
              <a:rPr lang="ru-RU" sz="2400" dirty="0" smtClean="0">
                <a:effectLst>
                  <a:glow rad="139700">
                    <a:schemeClr val="accent2">
                      <a:satMod val="175000"/>
                      <a:alpha val="40000"/>
                    </a:schemeClr>
                  </a:glow>
                </a:effectLst>
              </a:rPr>
              <a:t> Ксения Дмитриевна</a:t>
            </a:r>
          </a:p>
        </p:txBody>
      </p:sp>
    </p:spTree>
    <p:extLst>
      <p:ext uri="{BB962C8B-B14F-4D97-AF65-F5344CB8AC3E}">
        <p14:creationId xmlns="" xmlns:p14="http://schemas.microsoft.com/office/powerpoint/2010/main" val="2125726214"/>
      </p:ext>
    </p:extLst>
  </p:cSld>
  <p:clrMapOvr>
    <a:masterClrMapping/>
  </p:clrMapOvr>
  <p:transition>
    <p:pull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2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3">
                                            <p:txEl>
                                              <p:pRg st="5" end="5"/>
                                            </p:tx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additive="base">
                                        <p:cTn id="31" dur="2000" fill="hold"/>
                                        <p:tgtEl>
                                          <p:spTgt spid="3">
                                            <p:txEl>
                                              <p:pRg st="7" end="7"/>
                                            </p:txEl>
                                          </p:spTgt>
                                        </p:tgtEl>
                                        <p:attrNameLst>
                                          <p:attrName>ppt_x</p:attrName>
                                        </p:attrNameLst>
                                      </p:cBhvr>
                                      <p:tavLst>
                                        <p:tav tm="0">
                                          <p:val>
                                            <p:strVal val="1+#ppt_w/2"/>
                                          </p:val>
                                        </p:tav>
                                        <p:tav tm="100000">
                                          <p:val>
                                            <p:strVal val="#ppt_x"/>
                                          </p:val>
                                        </p:tav>
                                      </p:tavLst>
                                    </p:anim>
                                    <p:anim calcmode="lin" valueType="num">
                                      <p:cBhvr additive="base">
                                        <p:cTn id="32" dur="20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3"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 calcmode="lin" valueType="num">
                                      <p:cBhvr additive="base">
                                        <p:cTn id="37" dur="2000" fill="hold"/>
                                        <p:tgtEl>
                                          <p:spTgt spid="3">
                                            <p:txEl>
                                              <p:pRg st="10" end="10"/>
                                            </p:txEl>
                                          </p:spTgt>
                                        </p:tgtEl>
                                        <p:attrNameLst>
                                          <p:attrName>ppt_x</p:attrName>
                                        </p:attrNameLst>
                                      </p:cBhvr>
                                      <p:tavLst>
                                        <p:tav tm="0">
                                          <p:val>
                                            <p:strVal val="1+#ppt_w/2"/>
                                          </p:val>
                                        </p:tav>
                                        <p:tav tm="100000">
                                          <p:val>
                                            <p:strVal val="#ppt_x"/>
                                          </p:val>
                                        </p:tav>
                                      </p:tavLst>
                                    </p:anim>
                                    <p:anim calcmode="lin" valueType="num">
                                      <p:cBhvr additive="base">
                                        <p:cTn id="38" dur="2000" fill="hold"/>
                                        <p:tgtEl>
                                          <p:spTgt spid="3">
                                            <p:txEl>
                                              <p:pRg st="10" end="10"/>
                                            </p:txEl>
                                          </p:spTgt>
                                        </p:tgtEl>
                                        <p:attrNameLst>
                                          <p:attrName>ppt_y</p:attrName>
                                        </p:attrNameLst>
                                      </p:cBhvr>
                                      <p:tavLst>
                                        <p:tav tm="0">
                                          <p:val>
                                            <p:strVal val="0-#ppt_h/2"/>
                                          </p:val>
                                        </p:tav>
                                        <p:tav tm="100000">
                                          <p:val>
                                            <p:strVal val="#ppt_y"/>
                                          </p:val>
                                        </p:tav>
                                      </p:tavLst>
                                    </p:anim>
                                  </p:childTnLst>
                                </p:cTn>
                              </p:par>
                              <p:par>
                                <p:cTn id="39" presetID="2" presetClass="entr" presetSubtype="3" fill="hold" nodeType="with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anim calcmode="lin" valueType="num">
                                      <p:cBhvr additive="base">
                                        <p:cTn id="41" dur="2000" fill="hold"/>
                                        <p:tgtEl>
                                          <p:spTgt spid="3">
                                            <p:txEl>
                                              <p:pRg st="11" end="11"/>
                                            </p:txEl>
                                          </p:spTgt>
                                        </p:tgtEl>
                                        <p:attrNameLst>
                                          <p:attrName>ppt_x</p:attrName>
                                        </p:attrNameLst>
                                      </p:cBhvr>
                                      <p:tavLst>
                                        <p:tav tm="0">
                                          <p:val>
                                            <p:strVal val="1+#ppt_w/2"/>
                                          </p:val>
                                        </p:tav>
                                        <p:tav tm="100000">
                                          <p:val>
                                            <p:strVal val="#ppt_x"/>
                                          </p:val>
                                        </p:tav>
                                      </p:tavLst>
                                    </p:anim>
                                    <p:anim calcmode="lin" valueType="num">
                                      <p:cBhvr additive="base">
                                        <p:cTn id="42" dur="2000" fill="hold"/>
                                        <p:tgtEl>
                                          <p:spTgt spid="3">
                                            <p:txEl>
                                              <p:pRg st="11" end="11"/>
                                            </p:txEl>
                                          </p:spTgt>
                                        </p:tgtEl>
                                        <p:attrNameLst>
                                          <p:attrName>ppt_y</p:attrName>
                                        </p:attrNameLst>
                                      </p:cBhvr>
                                      <p:tavLst>
                                        <p:tav tm="0">
                                          <p:val>
                                            <p:strVal val="0-#ppt_h/2"/>
                                          </p:val>
                                        </p:tav>
                                        <p:tav tm="100000">
                                          <p:val>
                                            <p:strVal val="#ppt_y"/>
                                          </p:val>
                                        </p:tav>
                                      </p:tavLst>
                                    </p:anim>
                                  </p:childTnLst>
                                </p:cTn>
                              </p:par>
                              <p:par>
                                <p:cTn id="43" presetID="2" presetClass="entr" presetSubtype="3" fill="hold" nodeType="withEffect">
                                  <p:stCondLst>
                                    <p:cond delay="0"/>
                                  </p:stCondLst>
                                  <p:childTnLst>
                                    <p:set>
                                      <p:cBhvr>
                                        <p:cTn id="44" dur="1" fill="hold">
                                          <p:stCondLst>
                                            <p:cond delay="0"/>
                                          </p:stCondLst>
                                        </p:cTn>
                                        <p:tgtEl>
                                          <p:spTgt spid="3">
                                            <p:txEl>
                                              <p:pRg st="12" end="12"/>
                                            </p:txEl>
                                          </p:spTgt>
                                        </p:tgtEl>
                                        <p:attrNameLst>
                                          <p:attrName>style.visibility</p:attrName>
                                        </p:attrNameLst>
                                      </p:cBhvr>
                                      <p:to>
                                        <p:strVal val="visible"/>
                                      </p:to>
                                    </p:set>
                                    <p:anim calcmode="lin" valueType="num">
                                      <p:cBhvr additive="base">
                                        <p:cTn id="45" dur="2000" fill="hold"/>
                                        <p:tgtEl>
                                          <p:spTgt spid="3">
                                            <p:txEl>
                                              <p:pRg st="12" end="12"/>
                                            </p:txEl>
                                          </p:spTgt>
                                        </p:tgtEl>
                                        <p:attrNameLst>
                                          <p:attrName>ppt_x</p:attrName>
                                        </p:attrNameLst>
                                      </p:cBhvr>
                                      <p:tavLst>
                                        <p:tav tm="0">
                                          <p:val>
                                            <p:strVal val="1+#ppt_w/2"/>
                                          </p:val>
                                        </p:tav>
                                        <p:tav tm="100000">
                                          <p:val>
                                            <p:strVal val="#ppt_x"/>
                                          </p:val>
                                        </p:tav>
                                      </p:tavLst>
                                    </p:anim>
                                    <p:anim calcmode="lin" valueType="num">
                                      <p:cBhvr additive="base">
                                        <p:cTn id="46" dur="2000" fill="hold"/>
                                        <p:tgtEl>
                                          <p:spTgt spid="3">
                                            <p:txEl>
                                              <p:pRg st="12" end="12"/>
                                            </p:txEl>
                                          </p:spTgt>
                                        </p:tgtEl>
                                        <p:attrNameLst>
                                          <p:attrName>ppt_y</p:attrName>
                                        </p:attrNameLst>
                                      </p:cBhvr>
                                      <p:tavLst>
                                        <p:tav tm="0">
                                          <p:val>
                                            <p:strVal val="0-#ppt_h/2"/>
                                          </p:val>
                                        </p:tav>
                                        <p:tav tm="100000">
                                          <p:val>
                                            <p:strVal val="#ppt_y"/>
                                          </p:val>
                                        </p:tav>
                                      </p:tavLst>
                                    </p:anim>
                                  </p:childTnLst>
                                </p:cTn>
                              </p:par>
                              <p:par>
                                <p:cTn id="47" presetID="2" presetClass="entr" presetSubtype="3" fill="hold" nodeType="withEffect">
                                  <p:stCondLst>
                                    <p:cond delay="0"/>
                                  </p:stCondLst>
                                  <p:childTnLst>
                                    <p:set>
                                      <p:cBhvr>
                                        <p:cTn id="48" dur="1" fill="hold">
                                          <p:stCondLst>
                                            <p:cond delay="0"/>
                                          </p:stCondLst>
                                        </p:cTn>
                                        <p:tgtEl>
                                          <p:spTgt spid="3">
                                            <p:txEl>
                                              <p:pRg st="13" end="13"/>
                                            </p:txEl>
                                          </p:spTgt>
                                        </p:tgtEl>
                                        <p:attrNameLst>
                                          <p:attrName>style.visibility</p:attrName>
                                        </p:attrNameLst>
                                      </p:cBhvr>
                                      <p:to>
                                        <p:strVal val="visible"/>
                                      </p:to>
                                    </p:set>
                                    <p:anim calcmode="lin" valueType="num">
                                      <p:cBhvr additive="base">
                                        <p:cTn id="49" dur="2000" fill="hold"/>
                                        <p:tgtEl>
                                          <p:spTgt spid="3">
                                            <p:txEl>
                                              <p:pRg st="13" end="13"/>
                                            </p:txEl>
                                          </p:spTgt>
                                        </p:tgtEl>
                                        <p:attrNameLst>
                                          <p:attrName>ppt_x</p:attrName>
                                        </p:attrNameLst>
                                      </p:cBhvr>
                                      <p:tavLst>
                                        <p:tav tm="0">
                                          <p:val>
                                            <p:strVal val="1+#ppt_w/2"/>
                                          </p:val>
                                        </p:tav>
                                        <p:tav tm="100000">
                                          <p:val>
                                            <p:strVal val="#ppt_x"/>
                                          </p:val>
                                        </p:tav>
                                      </p:tavLst>
                                    </p:anim>
                                    <p:anim calcmode="lin" valueType="num">
                                      <p:cBhvr additive="base">
                                        <p:cTn id="50" dur="2000" fill="hold"/>
                                        <p:tgtEl>
                                          <p:spTgt spid="3">
                                            <p:txEl>
                                              <p:pRg st="13" end="13"/>
                                            </p:txEl>
                                          </p:spTgt>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9" fill="hold" nodeType="clickEffect">
                                  <p:stCondLst>
                                    <p:cond delay="0"/>
                                  </p:stCondLst>
                                  <p:childTnLst>
                                    <p:set>
                                      <p:cBhvr>
                                        <p:cTn id="54" dur="1" fill="hold">
                                          <p:stCondLst>
                                            <p:cond delay="0"/>
                                          </p:stCondLst>
                                        </p:cTn>
                                        <p:tgtEl>
                                          <p:spTgt spid="5">
                                            <p:txEl>
                                              <p:pRg st="0" end="0"/>
                                            </p:txEl>
                                          </p:spTgt>
                                        </p:tgtEl>
                                        <p:attrNameLst>
                                          <p:attrName>style.visibility</p:attrName>
                                        </p:attrNameLst>
                                      </p:cBhvr>
                                      <p:to>
                                        <p:strVal val="visible"/>
                                      </p:to>
                                    </p:set>
                                    <p:anim calcmode="lin" valueType="num">
                                      <p:cBhvr additive="base">
                                        <p:cTn id="55" dur="20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56" dur="2000" fill="hold"/>
                                        <p:tgtEl>
                                          <p:spTgt spid="5">
                                            <p:txEl>
                                              <p:pRg st="0" end="0"/>
                                            </p:txEl>
                                          </p:spTgt>
                                        </p:tgtEl>
                                        <p:attrNameLst>
                                          <p:attrName>ppt_y</p:attrName>
                                        </p:attrNameLst>
                                      </p:cBhvr>
                                      <p:tavLst>
                                        <p:tav tm="0">
                                          <p:val>
                                            <p:strVal val="0-#ppt_h/2"/>
                                          </p:val>
                                        </p:tav>
                                        <p:tav tm="100000">
                                          <p:val>
                                            <p:strVal val="#ppt_y"/>
                                          </p:val>
                                        </p:tav>
                                      </p:tavLst>
                                    </p:anim>
                                  </p:childTnLst>
                                </p:cTn>
                              </p:par>
                              <p:par>
                                <p:cTn id="57" presetID="2" presetClass="entr" presetSubtype="9" fill="hold" nodeType="withEffect">
                                  <p:stCondLst>
                                    <p:cond delay="0"/>
                                  </p:stCondLst>
                                  <p:childTnLst>
                                    <p:set>
                                      <p:cBhvr>
                                        <p:cTn id="58" dur="1" fill="hold">
                                          <p:stCondLst>
                                            <p:cond delay="0"/>
                                          </p:stCondLst>
                                        </p:cTn>
                                        <p:tgtEl>
                                          <p:spTgt spid="5">
                                            <p:txEl>
                                              <p:pRg st="1" end="1"/>
                                            </p:txEl>
                                          </p:spTgt>
                                        </p:tgtEl>
                                        <p:attrNameLst>
                                          <p:attrName>style.visibility</p:attrName>
                                        </p:attrNameLst>
                                      </p:cBhvr>
                                      <p:to>
                                        <p:strVal val="visible"/>
                                      </p:to>
                                    </p:set>
                                    <p:anim calcmode="lin" valueType="num">
                                      <p:cBhvr additive="base">
                                        <p:cTn id="59" dur="20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60" dur="2000" fill="hold"/>
                                        <p:tgtEl>
                                          <p:spTgt spid="5">
                                            <p:txEl>
                                              <p:pRg st="1" end="1"/>
                                            </p:txEl>
                                          </p:spTgt>
                                        </p:tgtEl>
                                        <p:attrNameLst>
                                          <p:attrName>ppt_y</p:attrName>
                                        </p:attrNameLst>
                                      </p:cBhvr>
                                      <p:tavLst>
                                        <p:tav tm="0">
                                          <p:val>
                                            <p:strVal val="0-#ppt_h/2"/>
                                          </p:val>
                                        </p:tav>
                                        <p:tav tm="100000">
                                          <p:val>
                                            <p:strVal val="#ppt_y"/>
                                          </p:val>
                                        </p:tav>
                                      </p:tavLst>
                                    </p:anim>
                                  </p:childTnLst>
                                </p:cTn>
                              </p:par>
                              <p:par>
                                <p:cTn id="61" presetID="2" presetClass="entr" presetSubtype="9" fill="hold" nodeType="withEffect">
                                  <p:stCondLst>
                                    <p:cond delay="0"/>
                                  </p:stCondLst>
                                  <p:childTnLst>
                                    <p:set>
                                      <p:cBhvr>
                                        <p:cTn id="62" dur="1" fill="hold">
                                          <p:stCondLst>
                                            <p:cond delay="0"/>
                                          </p:stCondLst>
                                        </p:cTn>
                                        <p:tgtEl>
                                          <p:spTgt spid="5">
                                            <p:txEl>
                                              <p:pRg st="2" end="2"/>
                                            </p:txEl>
                                          </p:spTgt>
                                        </p:tgtEl>
                                        <p:attrNameLst>
                                          <p:attrName>style.visibility</p:attrName>
                                        </p:attrNameLst>
                                      </p:cBhvr>
                                      <p:to>
                                        <p:strVal val="visible"/>
                                      </p:to>
                                    </p:set>
                                    <p:anim calcmode="lin" valueType="num">
                                      <p:cBhvr additive="base">
                                        <p:cTn id="63" dur="20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64" dur="2000" fill="hold"/>
                                        <p:tgtEl>
                                          <p:spTgt spid="5">
                                            <p:txEl>
                                              <p:pRg st="2" end="2"/>
                                            </p:txEl>
                                          </p:spTgt>
                                        </p:tgtEl>
                                        <p:attrNameLst>
                                          <p:attrName>ppt_y</p:attrName>
                                        </p:attrNameLst>
                                      </p:cBhvr>
                                      <p:tavLst>
                                        <p:tav tm="0">
                                          <p:val>
                                            <p:strVal val="0-#ppt_h/2"/>
                                          </p:val>
                                        </p:tav>
                                        <p:tav tm="100000">
                                          <p:val>
                                            <p:strVal val="#ppt_y"/>
                                          </p:val>
                                        </p:tav>
                                      </p:tavLst>
                                    </p:anim>
                                  </p:childTnLst>
                                </p:cTn>
                              </p:par>
                              <p:par>
                                <p:cTn id="65" presetID="2" presetClass="entr" presetSubtype="9" fill="hold" nodeType="withEffect">
                                  <p:stCondLst>
                                    <p:cond delay="0"/>
                                  </p:stCondLst>
                                  <p:childTnLst>
                                    <p:set>
                                      <p:cBhvr>
                                        <p:cTn id="66" dur="1" fill="hold">
                                          <p:stCondLst>
                                            <p:cond delay="0"/>
                                          </p:stCondLst>
                                        </p:cTn>
                                        <p:tgtEl>
                                          <p:spTgt spid="5">
                                            <p:txEl>
                                              <p:pRg st="3" end="3"/>
                                            </p:txEl>
                                          </p:spTgt>
                                        </p:tgtEl>
                                        <p:attrNameLst>
                                          <p:attrName>style.visibility</p:attrName>
                                        </p:attrNameLst>
                                      </p:cBhvr>
                                      <p:to>
                                        <p:strVal val="visible"/>
                                      </p:to>
                                    </p:set>
                                    <p:anim calcmode="lin" valueType="num">
                                      <p:cBhvr additive="base">
                                        <p:cTn id="67" dur="2000" fill="hold"/>
                                        <p:tgtEl>
                                          <p:spTgt spid="5">
                                            <p:txEl>
                                              <p:pRg st="3" end="3"/>
                                            </p:txEl>
                                          </p:spTgt>
                                        </p:tgtEl>
                                        <p:attrNameLst>
                                          <p:attrName>ppt_x</p:attrName>
                                        </p:attrNameLst>
                                      </p:cBhvr>
                                      <p:tavLst>
                                        <p:tav tm="0">
                                          <p:val>
                                            <p:strVal val="0-#ppt_w/2"/>
                                          </p:val>
                                        </p:tav>
                                        <p:tav tm="100000">
                                          <p:val>
                                            <p:strVal val="#ppt_x"/>
                                          </p:val>
                                        </p:tav>
                                      </p:tavLst>
                                    </p:anim>
                                    <p:anim calcmode="lin" valueType="num">
                                      <p:cBhvr additive="base">
                                        <p:cTn id="68" dur="2000" fill="hold"/>
                                        <p:tgtEl>
                                          <p:spTgt spid="5">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3">
                                            <p:txEl>
                                              <p:pRg st="14" end="14"/>
                                            </p:txEl>
                                          </p:spTgt>
                                        </p:tgtEl>
                                        <p:attrNameLst>
                                          <p:attrName>style.visibility</p:attrName>
                                        </p:attrNameLst>
                                      </p:cBhvr>
                                      <p:to>
                                        <p:strVal val="visible"/>
                                      </p:to>
                                    </p:set>
                                    <p:anim calcmode="lin" valueType="num">
                                      <p:cBhvr additive="base">
                                        <p:cTn id="73" dur="20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74" dur="2000" fill="hold"/>
                                        <p:tgtEl>
                                          <p:spTgt spid="3">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12 Двойные озера.mp3">
            <a:hlinkClick r:id="" action="ppaction://media"/>
          </p:cNvPr>
          <p:cNvPicPr>
            <a:picLocks noRot="1" noChangeAspect="1"/>
          </p:cNvPicPr>
          <p:nvPr>
            <a:audioFile r:link="rId1"/>
          </p:nvPr>
        </p:nvPicPr>
        <p:blipFill>
          <a:blip r:embed="rId3"/>
          <a:stretch>
            <a:fillRect/>
          </a:stretch>
        </p:blipFill>
        <p:spPr>
          <a:xfrm>
            <a:off x="8839200" y="142852"/>
            <a:ext cx="304800" cy="304800"/>
          </a:xfrm>
          <a:prstGeom prst="rect">
            <a:avLst/>
          </a:prstGeom>
        </p:spPr>
      </p:pic>
      <p:pic>
        <p:nvPicPr>
          <p:cNvPr id="1026" name="Picture 2"/>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0" y="0"/>
            <a:ext cx="9144000" cy="1157463"/>
          </a:xfrm>
        </p:spPr>
        <p:txBody>
          <a:bodyPr>
            <a:noAutofit/>
            <a:scene3d>
              <a:camera prst="orthographicFront"/>
              <a:lightRig rig="threePt" dir="t"/>
            </a:scene3d>
            <a:sp3d extrusionH="57150">
              <a:bevelT h="25400" prst="softRound"/>
            </a:sp3d>
          </a:bodyPr>
          <a:lstStyle/>
          <a:p>
            <a:r>
              <a:rPr lang="ru-RU" sz="7200" dirty="0" smtClean="0">
                <a:solidFill>
                  <a:schemeClr val="accent4">
                    <a:lumMod val="75000"/>
                  </a:schemeClr>
                </a:solidFill>
                <a:effectLst>
                  <a:outerShdw blurRad="60007" dist="200025" dir="15000000" sy="30000" kx="-1800000" algn="bl" rotWithShape="0">
                    <a:prstClr val="black">
                      <a:alpha val="32000"/>
                    </a:prstClr>
                  </a:outerShdw>
                </a:effectLst>
                <a:latin typeface="Bookman Old Style" pitchFamily="18" charset="0"/>
              </a:rPr>
              <a:t>Вклад в риторику</a:t>
            </a:r>
            <a:endParaRPr lang="ru-RU" sz="7200" dirty="0">
              <a:solidFill>
                <a:schemeClr val="accent4">
                  <a:lumMod val="75000"/>
                </a:schemeClr>
              </a:solidFill>
              <a:effectLst>
                <a:outerShdw blurRad="60007" dist="200025" dir="15000000" sy="30000" kx="-1800000" algn="bl" rotWithShape="0">
                  <a:prstClr val="black">
                    <a:alpha val="32000"/>
                  </a:prstClr>
                </a:outerShdw>
              </a:effectLst>
              <a:latin typeface="Bookman Old Style" pitchFamily="18" charset="0"/>
            </a:endParaRPr>
          </a:p>
        </p:txBody>
      </p:sp>
      <p:sp>
        <p:nvSpPr>
          <p:cNvPr id="3" name="Объект 2"/>
          <p:cNvSpPr>
            <a:spLocks noGrp="1"/>
          </p:cNvSpPr>
          <p:nvPr>
            <p:ph idx="1"/>
          </p:nvPr>
        </p:nvSpPr>
        <p:spPr>
          <a:xfrm>
            <a:off x="0" y="1124744"/>
            <a:ext cx="9144000" cy="5733256"/>
          </a:xfrm>
        </p:spPr>
        <p:txBody>
          <a:bodyPr>
            <a:noAutofit/>
          </a:bodyPr>
          <a:lstStyle/>
          <a:p>
            <a:r>
              <a:rPr lang="ru-RU" sz="1400" b="1" dirty="0">
                <a:solidFill>
                  <a:schemeClr val="accent4">
                    <a:lumMod val="75000"/>
                  </a:schemeClr>
                </a:solidFill>
              </a:rPr>
              <a:t>Нельзя сказать, что до Ломоносова </a:t>
            </a:r>
            <a:r>
              <a:rPr lang="ru-RU" sz="1400" b="1" dirty="0" smtClean="0">
                <a:solidFill>
                  <a:schemeClr val="accent4">
                    <a:lumMod val="75000"/>
                  </a:schemeClr>
                </a:solidFill>
              </a:rPr>
              <a:t>в </a:t>
            </a:r>
            <a:r>
              <a:rPr lang="ru-RU" sz="1400" b="1" dirty="0">
                <a:solidFill>
                  <a:schemeClr val="accent4">
                    <a:lumMod val="75000"/>
                  </a:schemeClr>
                </a:solidFill>
              </a:rPr>
              <a:t>России </a:t>
            </a:r>
            <a:endParaRPr lang="ru-RU" sz="1400" b="1" dirty="0" smtClean="0">
              <a:solidFill>
                <a:schemeClr val="accent4">
                  <a:lumMod val="75000"/>
                </a:schemeClr>
              </a:solidFill>
            </a:endParaRPr>
          </a:p>
          <a:p>
            <a:pPr marL="0" indent="0">
              <a:buNone/>
            </a:pPr>
            <a:r>
              <a:rPr lang="ru-RU" sz="1400" b="1" dirty="0" smtClean="0">
                <a:solidFill>
                  <a:schemeClr val="accent4">
                    <a:lumMod val="75000"/>
                  </a:schemeClr>
                </a:solidFill>
              </a:rPr>
              <a:t>совершенно </a:t>
            </a:r>
            <a:r>
              <a:rPr lang="ru-RU" sz="1400" b="1" dirty="0">
                <a:solidFill>
                  <a:schemeClr val="accent4">
                    <a:lumMod val="75000"/>
                  </a:schemeClr>
                </a:solidFill>
              </a:rPr>
              <a:t>никто не </a:t>
            </a:r>
            <a:r>
              <a:rPr lang="ru-RU" sz="1400" b="1" dirty="0" smtClean="0">
                <a:solidFill>
                  <a:schemeClr val="accent4">
                    <a:lumMod val="75000"/>
                  </a:schemeClr>
                </a:solidFill>
              </a:rPr>
              <a:t>интересовался </a:t>
            </a:r>
            <a:r>
              <a:rPr lang="ru-RU" sz="1400" b="1" dirty="0">
                <a:solidFill>
                  <a:schemeClr val="accent4">
                    <a:lumMod val="75000"/>
                  </a:schemeClr>
                </a:solidFill>
              </a:rPr>
              <a:t>риторикой</a:t>
            </a:r>
            <a:r>
              <a:rPr lang="ru-RU" sz="1400" b="1" dirty="0" smtClean="0">
                <a:solidFill>
                  <a:schemeClr val="accent4">
                    <a:lumMod val="75000"/>
                  </a:schemeClr>
                </a:solidFill>
              </a:rPr>
              <a:t>.</a:t>
            </a:r>
          </a:p>
          <a:p>
            <a:pPr marL="0" indent="0">
              <a:buNone/>
            </a:pPr>
            <a:r>
              <a:rPr lang="ru-RU" sz="1400" b="1" dirty="0" smtClean="0">
                <a:solidFill>
                  <a:schemeClr val="accent4">
                    <a:lumMod val="75000"/>
                  </a:schemeClr>
                </a:solidFill>
              </a:rPr>
              <a:t> </a:t>
            </a:r>
            <a:r>
              <a:rPr lang="ru-RU" sz="1400" b="1" dirty="0">
                <a:solidFill>
                  <a:schemeClr val="accent4">
                    <a:lumMod val="75000"/>
                  </a:schemeClr>
                </a:solidFill>
              </a:rPr>
              <a:t>Были </a:t>
            </a:r>
            <a:r>
              <a:rPr lang="ru-RU" sz="1400" b="1" dirty="0" smtClean="0">
                <a:solidFill>
                  <a:schemeClr val="accent4">
                    <a:lumMod val="75000"/>
                  </a:schemeClr>
                </a:solidFill>
              </a:rPr>
              <a:t>и </a:t>
            </a:r>
            <a:r>
              <a:rPr lang="ru-RU" sz="1400" b="1" dirty="0">
                <a:solidFill>
                  <a:schemeClr val="accent4">
                    <a:lumMod val="75000"/>
                  </a:schemeClr>
                </a:solidFill>
              </a:rPr>
              <a:t>учебники по этому предмету. </a:t>
            </a:r>
            <a:r>
              <a:rPr lang="ru-RU" sz="1400" b="1" dirty="0" smtClean="0">
                <a:solidFill>
                  <a:schemeClr val="accent4">
                    <a:lumMod val="75000"/>
                  </a:schemeClr>
                </a:solidFill>
              </a:rPr>
              <a:t>Но </a:t>
            </a:r>
            <a:r>
              <a:rPr lang="ru-RU" sz="1400" b="1" dirty="0">
                <a:solidFill>
                  <a:schemeClr val="accent4">
                    <a:lumMod val="75000"/>
                  </a:schemeClr>
                </a:solidFill>
              </a:rPr>
              <a:t>все </a:t>
            </a:r>
            <a:r>
              <a:rPr lang="ru-RU" sz="1400" b="1" dirty="0" smtClean="0">
                <a:solidFill>
                  <a:schemeClr val="accent4">
                    <a:lumMod val="75000"/>
                  </a:schemeClr>
                </a:solidFill>
              </a:rPr>
              <a:t>они </a:t>
            </a:r>
          </a:p>
          <a:p>
            <a:pPr marL="0" indent="0">
              <a:buNone/>
            </a:pPr>
            <a:r>
              <a:rPr lang="ru-RU" sz="1400" b="1" dirty="0" smtClean="0">
                <a:solidFill>
                  <a:schemeClr val="accent4">
                    <a:lumMod val="75000"/>
                  </a:schemeClr>
                </a:solidFill>
              </a:rPr>
              <a:t>составлялись </a:t>
            </a:r>
            <a:r>
              <a:rPr lang="ru-RU" sz="1400" b="1" dirty="0">
                <a:solidFill>
                  <a:schemeClr val="accent4">
                    <a:lumMod val="75000"/>
                  </a:schemeClr>
                </a:solidFill>
              </a:rPr>
              <a:t>либо на </a:t>
            </a:r>
            <a:r>
              <a:rPr lang="ru-RU" sz="1400" b="1" dirty="0" smtClean="0">
                <a:solidFill>
                  <a:schemeClr val="accent4">
                    <a:lumMod val="75000"/>
                  </a:schemeClr>
                </a:solidFill>
              </a:rPr>
              <a:t>церковнославянском </a:t>
            </a:r>
            <a:r>
              <a:rPr lang="ru-RU" sz="1400" b="1" dirty="0">
                <a:solidFill>
                  <a:schemeClr val="accent4">
                    <a:lumMod val="75000"/>
                  </a:schemeClr>
                </a:solidFill>
              </a:rPr>
              <a:t>языке, </a:t>
            </a:r>
            <a:endParaRPr lang="ru-RU" sz="1400" b="1" dirty="0" smtClean="0">
              <a:solidFill>
                <a:schemeClr val="accent4">
                  <a:lumMod val="75000"/>
                </a:schemeClr>
              </a:solidFill>
            </a:endParaRPr>
          </a:p>
          <a:p>
            <a:pPr marL="0" indent="0">
              <a:buNone/>
            </a:pPr>
            <a:r>
              <a:rPr lang="ru-RU" sz="1400" b="1" dirty="0" smtClean="0">
                <a:solidFill>
                  <a:schemeClr val="accent4">
                    <a:lumMod val="75000"/>
                  </a:schemeClr>
                </a:solidFill>
              </a:rPr>
              <a:t>либо </a:t>
            </a:r>
            <a:r>
              <a:rPr lang="ru-RU" sz="1400" b="1" dirty="0">
                <a:solidFill>
                  <a:schemeClr val="accent4">
                    <a:lumMod val="75000"/>
                  </a:schemeClr>
                </a:solidFill>
              </a:rPr>
              <a:t>на латыни, а Ломоносов </a:t>
            </a:r>
            <a:r>
              <a:rPr lang="ru-RU" sz="1400" b="1" dirty="0" smtClean="0">
                <a:solidFill>
                  <a:schemeClr val="accent4">
                    <a:lumMod val="75000"/>
                  </a:schemeClr>
                </a:solidFill>
              </a:rPr>
              <a:t>в </a:t>
            </a:r>
            <a:r>
              <a:rPr lang="ru-RU" sz="1400" b="1" dirty="0">
                <a:solidFill>
                  <a:schemeClr val="accent4">
                    <a:lumMod val="75000"/>
                  </a:schemeClr>
                </a:solidFill>
              </a:rPr>
              <a:t>1743 </a:t>
            </a:r>
            <a:r>
              <a:rPr lang="ru-RU" sz="1400" b="1" dirty="0" smtClean="0">
                <a:solidFill>
                  <a:schemeClr val="accent4">
                    <a:lumMod val="75000"/>
                  </a:schemeClr>
                </a:solidFill>
              </a:rPr>
              <a:t>написал</a:t>
            </a:r>
          </a:p>
          <a:p>
            <a:pPr marL="0" indent="0">
              <a:buNone/>
            </a:pPr>
            <a:r>
              <a:rPr lang="ru-RU" sz="1400" b="1" dirty="0" smtClean="0">
                <a:solidFill>
                  <a:schemeClr val="accent4">
                    <a:lumMod val="75000"/>
                  </a:schemeClr>
                </a:solidFill>
              </a:rPr>
              <a:t>«Краткое руководство </a:t>
            </a:r>
            <a:r>
              <a:rPr lang="ru-RU" sz="1400" b="1" dirty="0">
                <a:solidFill>
                  <a:schemeClr val="accent4">
                    <a:lumMod val="75000"/>
                  </a:schemeClr>
                </a:solidFill>
              </a:rPr>
              <a:t>к риторике» </a:t>
            </a:r>
            <a:r>
              <a:rPr lang="ru-RU" sz="1400" b="1" dirty="0" smtClean="0">
                <a:solidFill>
                  <a:schemeClr val="accent4">
                    <a:lumMod val="75000"/>
                  </a:schemeClr>
                </a:solidFill>
              </a:rPr>
              <a:t>на </a:t>
            </a:r>
            <a:r>
              <a:rPr lang="ru-RU" sz="1400" b="1" dirty="0">
                <a:solidFill>
                  <a:schemeClr val="accent4">
                    <a:lumMod val="75000"/>
                  </a:schemeClr>
                </a:solidFill>
              </a:rPr>
              <a:t>русском языке. </a:t>
            </a:r>
            <a:endParaRPr lang="ru-RU" sz="1400" b="1" dirty="0" smtClean="0">
              <a:solidFill>
                <a:schemeClr val="accent4">
                  <a:lumMod val="75000"/>
                </a:schemeClr>
              </a:solidFill>
            </a:endParaRPr>
          </a:p>
          <a:p>
            <a:pPr marL="0" indent="0">
              <a:buNone/>
            </a:pPr>
            <a:r>
              <a:rPr lang="ru-RU" sz="1400" b="1" dirty="0" smtClean="0">
                <a:solidFill>
                  <a:schemeClr val="accent4">
                    <a:lumMod val="75000"/>
                  </a:schemeClr>
                </a:solidFill>
              </a:rPr>
              <a:t>Основной труд Ломоносова </a:t>
            </a:r>
            <a:r>
              <a:rPr lang="ru-RU" sz="1400" b="1" dirty="0">
                <a:solidFill>
                  <a:schemeClr val="accent4">
                    <a:lumMod val="75000"/>
                  </a:schemeClr>
                </a:solidFill>
              </a:rPr>
              <a:t>по риторике — </a:t>
            </a:r>
            <a:r>
              <a:rPr lang="ru-RU" sz="1400" b="1" dirty="0" smtClean="0">
                <a:solidFill>
                  <a:schemeClr val="accent4">
                    <a:lumMod val="75000"/>
                  </a:schemeClr>
                </a:solidFill>
              </a:rPr>
              <a:t>«</a:t>
            </a:r>
            <a:r>
              <a:rPr lang="ru-RU" sz="1400" b="1" dirty="0">
                <a:solidFill>
                  <a:schemeClr val="accent4">
                    <a:lumMod val="75000"/>
                  </a:schemeClr>
                </a:solidFill>
              </a:rPr>
              <a:t>Риторика» </a:t>
            </a:r>
            <a:endParaRPr lang="ru-RU" sz="1400" b="1" dirty="0" smtClean="0">
              <a:solidFill>
                <a:schemeClr val="accent4">
                  <a:lumMod val="75000"/>
                </a:schemeClr>
              </a:solidFill>
            </a:endParaRPr>
          </a:p>
          <a:p>
            <a:pPr marL="0" indent="0">
              <a:buNone/>
            </a:pPr>
            <a:r>
              <a:rPr lang="ru-RU" sz="1400" b="1" dirty="0" smtClean="0">
                <a:solidFill>
                  <a:schemeClr val="accent4">
                    <a:lumMod val="75000"/>
                  </a:schemeClr>
                </a:solidFill>
              </a:rPr>
              <a:t>1748 </a:t>
            </a:r>
            <a:r>
              <a:rPr lang="ru-RU" sz="1400" b="1" dirty="0">
                <a:solidFill>
                  <a:schemeClr val="accent4">
                    <a:lumMod val="75000"/>
                  </a:schemeClr>
                </a:solidFill>
              </a:rPr>
              <a:t>года, которая </a:t>
            </a:r>
            <a:r>
              <a:rPr lang="ru-RU" sz="1400" b="1" dirty="0" smtClean="0">
                <a:solidFill>
                  <a:schemeClr val="accent4">
                    <a:lumMod val="75000"/>
                  </a:schemeClr>
                </a:solidFill>
              </a:rPr>
              <a:t>стала, по </a:t>
            </a:r>
            <a:r>
              <a:rPr lang="ru-RU" sz="1400" b="1" dirty="0">
                <a:solidFill>
                  <a:schemeClr val="accent4">
                    <a:lumMod val="75000"/>
                  </a:schemeClr>
                </a:solidFill>
              </a:rPr>
              <a:t>сути, первой в России </a:t>
            </a:r>
            <a:endParaRPr lang="ru-RU" sz="1400" b="1" dirty="0" smtClean="0">
              <a:solidFill>
                <a:schemeClr val="accent4">
                  <a:lumMod val="75000"/>
                </a:schemeClr>
              </a:solidFill>
            </a:endParaRPr>
          </a:p>
          <a:p>
            <a:pPr marL="0" indent="0">
              <a:buNone/>
            </a:pPr>
            <a:r>
              <a:rPr lang="ru-RU" sz="1400" b="1" dirty="0" smtClean="0">
                <a:solidFill>
                  <a:schemeClr val="accent4">
                    <a:lumMod val="75000"/>
                  </a:schemeClr>
                </a:solidFill>
              </a:rPr>
              <a:t>хрестоматией мировой </a:t>
            </a:r>
            <a:r>
              <a:rPr lang="ru-RU" sz="1400" b="1" dirty="0">
                <a:solidFill>
                  <a:schemeClr val="accent4">
                    <a:lumMod val="75000"/>
                  </a:schemeClr>
                </a:solidFill>
              </a:rPr>
              <a:t>литературы, включавшей также </a:t>
            </a:r>
            <a:endParaRPr lang="ru-RU" sz="1400" b="1" dirty="0" smtClean="0">
              <a:solidFill>
                <a:schemeClr val="accent4">
                  <a:lumMod val="75000"/>
                </a:schemeClr>
              </a:solidFill>
            </a:endParaRPr>
          </a:p>
          <a:p>
            <a:pPr marL="0" indent="0">
              <a:buNone/>
            </a:pPr>
            <a:r>
              <a:rPr lang="ru-RU" sz="1400" b="1" dirty="0" smtClean="0">
                <a:solidFill>
                  <a:schemeClr val="accent4">
                    <a:lumMod val="75000"/>
                  </a:schemeClr>
                </a:solidFill>
              </a:rPr>
              <a:t>лучшие </a:t>
            </a:r>
            <a:r>
              <a:rPr lang="ru-RU" sz="1400" b="1" dirty="0">
                <a:solidFill>
                  <a:schemeClr val="accent4">
                    <a:lumMod val="75000"/>
                  </a:schemeClr>
                </a:solidFill>
              </a:rPr>
              <a:t>произведения отечественной словесности</a:t>
            </a:r>
            <a:r>
              <a:rPr lang="ru-RU" sz="1400" b="1" dirty="0" smtClean="0">
                <a:solidFill>
                  <a:schemeClr val="accent4">
                    <a:lumMod val="75000"/>
                  </a:schemeClr>
                </a:solidFill>
              </a:rPr>
              <a:t>.</a:t>
            </a:r>
          </a:p>
          <a:p>
            <a:pPr marL="0" indent="0">
              <a:buNone/>
            </a:pPr>
            <a:r>
              <a:rPr lang="ru-RU" sz="1400" b="1" dirty="0" smtClean="0">
                <a:solidFill>
                  <a:schemeClr val="accent4">
                    <a:lumMod val="75000"/>
                  </a:schemeClr>
                </a:solidFill>
              </a:rPr>
              <a:t>Пособия </a:t>
            </a:r>
            <a:r>
              <a:rPr lang="ru-RU" sz="1400" b="1" dirty="0">
                <a:solidFill>
                  <a:schemeClr val="accent4">
                    <a:lumMod val="75000"/>
                  </a:schemeClr>
                </a:solidFill>
              </a:rPr>
              <a:t>Ломоносова были первыми </a:t>
            </a:r>
            <a:r>
              <a:rPr lang="ru-RU" sz="1400" b="1" dirty="0" smtClean="0">
                <a:solidFill>
                  <a:schemeClr val="accent4">
                    <a:lumMod val="75000"/>
                  </a:schemeClr>
                </a:solidFill>
              </a:rPr>
              <a:t>общедоступными </a:t>
            </a:r>
          </a:p>
          <a:p>
            <a:pPr marL="0" indent="0">
              <a:buNone/>
            </a:pPr>
            <a:r>
              <a:rPr lang="ru-RU" sz="1400" b="1" dirty="0" smtClean="0">
                <a:solidFill>
                  <a:schemeClr val="accent4">
                    <a:lumMod val="75000"/>
                  </a:schemeClr>
                </a:solidFill>
              </a:rPr>
              <a:t>руководствами </a:t>
            </a:r>
            <a:r>
              <a:rPr lang="ru-RU" sz="1400" b="1" dirty="0">
                <a:solidFill>
                  <a:schemeClr val="accent4">
                    <a:lumMod val="75000"/>
                  </a:schemeClr>
                </a:solidFill>
              </a:rPr>
              <a:t>по красноречию. </a:t>
            </a:r>
            <a:endParaRPr lang="ru-RU" sz="1400" b="1" dirty="0" smtClean="0">
              <a:solidFill>
                <a:schemeClr val="accent4">
                  <a:lumMod val="75000"/>
                </a:schemeClr>
              </a:solidFill>
            </a:endParaRPr>
          </a:p>
          <a:p>
            <a:pPr algn="r"/>
            <a:r>
              <a:rPr lang="ru-RU" sz="1400" b="1" dirty="0" smtClean="0">
                <a:solidFill>
                  <a:schemeClr val="accent4">
                    <a:lumMod val="75000"/>
                  </a:schemeClr>
                </a:solidFill>
              </a:rPr>
              <a:t>В </a:t>
            </a:r>
            <a:r>
              <a:rPr lang="ru-RU" sz="1400" b="1" dirty="0">
                <a:solidFill>
                  <a:schemeClr val="accent4">
                    <a:lumMod val="75000"/>
                  </a:schemeClr>
                </a:solidFill>
              </a:rPr>
              <a:t>«Риторике» выделены три </a:t>
            </a:r>
            <a:r>
              <a:rPr lang="ru-RU" sz="1400" b="1" dirty="0" smtClean="0">
                <a:solidFill>
                  <a:schemeClr val="accent4">
                    <a:lumMod val="75000"/>
                  </a:schemeClr>
                </a:solidFill>
              </a:rPr>
              <a:t>традиционных</a:t>
            </a:r>
          </a:p>
          <a:p>
            <a:pPr marL="0" indent="0" algn="r">
              <a:buNone/>
            </a:pPr>
            <a:r>
              <a:rPr lang="ru-RU" sz="1400" b="1" dirty="0" smtClean="0">
                <a:solidFill>
                  <a:schemeClr val="accent4">
                    <a:lumMod val="75000"/>
                  </a:schemeClr>
                </a:solidFill>
              </a:rPr>
              <a:t>раздела</a:t>
            </a:r>
            <a:r>
              <a:rPr lang="ru-RU" sz="1400" b="1" dirty="0">
                <a:solidFill>
                  <a:schemeClr val="accent4">
                    <a:lumMod val="75000"/>
                  </a:schemeClr>
                </a:solidFill>
              </a:rPr>
              <a:t>: об изобретении, украшении, расположении. </a:t>
            </a:r>
            <a:endParaRPr lang="ru-RU" sz="1400" b="1" dirty="0" smtClean="0">
              <a:solidFill>
                <a:schemeClr val="accent4">
                  <a:lumMod val="75000"/>
                </a:schemeClr>
              </a:solidFill>
            </a:endParaRPr>
          </a:p>
          <a:p>
            <a:pPr marL="0" indent="0" algn="r">
              <a:buNone/>
            </a:pPr>
            <a:r>
              <a:rPr lang="ru-RU" sz="1400" b="1" dirty="0" smtClean="0">
                <a:solidFill>
                  <a:schemeClr val="accent4">
                    <a:lumMod val="75000"/>
                  </a:schemeClr>
                </a:solidFill>
              </a:rPr>
              <a:t>В </a:t>
            </a:r>
            <a:r>
              <a:rPr lang="ru-RU" sz="1400" b="1" dirty="0">
                <a:solidFill>
                  <a:schemeClr val="accent4">
                    <a:lumMod val="75000"/>
                  </a:schemeClr>
                </a:solidFill>
              </a:rPr>
              <a:t>своем труде он выделяет собственно риторику — </a:t>
            </a:r>
            <a:endParaRPr lang="ru-RU" sz="1400" b="1" dirty="0" smtClean="0">
              <a:solidFill>
                <a:schemeClr val="accent4">
                  <a:lumMod val="75000"/>
                </a:schemeClr>
              </a:solidFill>
            </a:endParaRPr>
          </a:p>
          <a:p>
            <a:pPr marL="0" indent="0" algn="r">
              <a:buNone/>
            </a:pPr>
            <a:r>
              <a:rPr lang="ru-RU" sz="1400" b="1" dirty="0" smtClean="0">
                <a:solidFill>
                  <a:schemeClr val="accent4">
                    <a:lumMod val="75000"/>
                  </a:schemeClr>
                </a:solidFill>
              </a:rPr>
              <a:t>учение </a:t>
            </a:r>
            <a:r>
              <a:rPr lang="ru-RU" sz="1400" b="1" dirty="0">
                <a:solidFill>
                  <a:schemeClr val="accent4">
                    <a:lumMod val="75000"/>
                  </a:schemeClr>
                </a:solidFill>
              </a:rPr>
              <a:t>о красноречии вообще; ораторию — </a:t>
            </a:r>
            <a:endParaRPr lang="ru-RU" sz="1400" b="1" dirty="0" smtClean="0">
              <a:solidFill>
                <a:schemeClr val="accent4">
                  <a:lumMod val="75000"/>
                </a:schemeClr>
              </a:solidFill>
            </a:endParaRPr>
          </a:p>
          <a:p>
            <a:pPr marL="0" indent="0" algn="r">
              <a:buNone/>
            </a:pPr>
            <a:r>
              <a:rPr lang="ru-RU" sz="1400" b="1" dirty="0" smtClean="0">
                <a:solidFill>
                  <a:schemeClr val="accent4">
                    <a:lumMod val="75000"/>
                  </a:schemeClr>
                </a:solidFill>
              </a:rPr>
              <a:t>наставление </a:t>
            </a:r>
            <a:r>
              <a:rPr lang="ru-RU" sz="1400" b="1" dirty="0">
                <a:solidFill>
                  <a:schemeClr val="accent4">
                    <a:lumMod val="75000"/>
                  </a:schemeClr>
                </a:solidFill>
              </a:rPr>
              <a:t>к сочинению речей в прозе; поэзию — </a:t>
            </a:r>
            <a:endParaRPr lang="ru-RU" sz="1400" b="1" dirty="0" smtClean="0">
              <a:solidFill>
                <a:schemeClr val="accent4">
                  <a:lumMod val="75000"/>
                </a:schemeClr>
              </a:solidFill>
            </a:endParaRPr>
          </a:p>
          <a:p>
            <a:pPr marL="0" indent="0" algn="r">
              <a:buNone/>
            </a:pPr>
            <a:r>
              <a:rPr lang="ru-RU" sz="1400" b="1" dirty="0" smtClean="0">
                <a:solidFill>
                  <a:schemeClr val="accent4">
                    <a:lumMod val="75000"/>
                  </a:schemeClr>
                </a:solidFill>
              </a:rPr>
              <a:t>наставление </a:t>
            </a:r>
            <a:r>
              <a:rPr lang="ru-RU" sz="1400" b="1" dirty="0">
                <a:solidFill>
                  <a:schemeClr val="accent4">
                    <a:lumMod val="75000"/>
                  </a:schemeClr>
                </a:solidFill>
              </a:rPr>
              <a:t>к сочинению поэтических произведений</a:t>
            </a:r>
            <a:r>
              <a:rPr lang="ru-RU" sz="1400" b="1" dirty="0" smtClean="0">
                <a:solidFill>
                  <a:schemeClr val="accent4">
                    <a:lumMod val="75000"/>
                  </a:schemeClr>
                </a:solidFill>
              </a:rPr>
              <a:t>.</a:t>
            </a:r>
          </a:p>
          <a:p>
            <a:pPr marL="0" indent="0" algn="r">
              <a:buNone/>
            </a:pPr>
            <a:r>
              <a:rPr lang="ru-RU" sz="1400" b="1" dirty="0" smtClean="0">
                <a:solidFill>
                  <a:schemeClr val="accent4">
                    <a:lumMod val="75000"/>
                  </a:schemeClr>
                </a:solidFill>
              </a:rPr>
              <a:t>Первая </a:t>
            </a:r>
            <a:r>
              <a:rPr lang="ru-RU" sz="1400" b="1" dirty="0">
                <a:solidFill>
                  <a:schemeClr val="accent4">
                    <a:lumMod val="75000"/>
                  </a:schemeClr>
                </a:solidFill>
              </a:rPr>
              <a:t>попытка Ломоносова создать учебник риторики — </a:t>
            </a:r>
            <a:endParaRPr lang="ru-RU" sz="1400" b="1" dirty="0" smtClean="0">
              <a:solidFill>
                <a:schemeClr val="accent4">
                  <a:lumMod val="75000"/>
                </a:schemeClr>
              </a:solidFill>
            </a:endParaRPr>
          </a:p>
          <a:p>
            <a:pPr marL="0" indent="0" algn="r">
              <a:buNone/>
            </a:pPr>
            <a:r>
              <a:rPr lang="ru-RU" sz="1400" b="1" dirty="0" smtClean="0">
                <a:solidFill>
                  <a:schemeClr val="accent4">
                    <a:lumMod val="75000"/>
                  </a:schemeClr>
                </a:solidFill>
              </a:rPr>
              <a:t>событие </a:t>
            </a:r>
            <a:r>
              <a:rPr lang="ru-RU" sz="1400" b="1" dirty="0">
                <a:solidFill>
                  <a:schemeClr val="accent4">
                    <a:lumMod val="75000"/>
                  </a:schemeClr>
                </a:solidFill>
              </a:rPr>
              <a:t>большого исторического значения. </a:t>
            </a:r>
            <a:endParaRPr lang="ru-RU" sz="1400" b="1" dirty="0" smtClean="0">
              <a:solidFill>
                <a:schemeClr val="accent4">
                  <a:lumMod val="75000"/>
                </a:schemeClr>
              </a:solidFill>
            </a:endParaRPr>
          </a:p>
          <a:p>
            <a:pPr marL="0" indent="0" algn="r">
              <a:buNone/>
            </a:pPr>
            <a:r>
              <a:rPr lang="ru-RU" sz="1400" b="1" dirty="0" smtClean="0">
                <a:solidFill>
                  <a:schemeClr val="accent4">
                    <a:lumMod val="75000"/>
                  </a:schemeClr>
                </a:solidFill>
              </a:rPr>
              <a:t>На </a:t>
            </a:r>
            <a:r>
              <a:rPr lang="ru-RU" sz="1400" b="1" dirty="0">
                <a:solidFill>
                  <a:schemeClr val="accent4">
                    <a:lumMod val="75000"/>
                  </a:schemeClr>
                </a:solidFill>
              </a:rPr>
              <a:t>основе «Риторики» впоследствии были </a:t>
            </a:r>
            <a:r>
              <a:rPr lang="ru-RU" sz="1400" b="1" dirty="0" smtClean="0">
                <a:solidFill>
                  <a:schemeClr val="accent4">
                    <a:lumMod val="75000"/>
                  </a:schemeClr>
                </a:solidFill>
              </a:rPr>
              <a:t>написаны</a:t>
            </a:r>
          </a:p>
          <a:p>
            <a:pPr marL="0" indent="0" algn="r">
              <a:buNone/>
            </a:pPr>
            <a:r>
              <a:rPr lang="ru-RU" sz="1400" b="1" dirty="0" smtClean="0">
                <a:solidFill>
                  <a:schemeClr val="accent4">
                    <a:lumMod val="75000"/>
                  </a:schemeClr>
                </a:solidFill>
              </a:rPr>
              <a:t>учебники </a:t>
            </a:r>
            <a:r>
              <a:rPr lang="ru-RU" sz="1400" b="1" dirty="0">
                <a:solidFill>
                  <a:schemeClr val="accent4">
                    <a:lumMod val="75000"/>
                  </a:schemeClr>
                </a:solidFill>
              </a:rPr>
              <a:t>по русскому красноречию.</a:t>
            </a:r>
          </a:p>
        </p:txBody>
      </p:sp>
      <p:pic>
        <p:nvPicPr>
          <p:cNvPr id="1027" name="Picture 3"/>
          <p:cNvPicPr>
            <a:picLocks noChangeAspect="1" noChangeArrowheads="1"/>
          </p:cNvPicPr>
          <p:nvPr/>
        </p:nvPicPr>
        <p:blipFill rotWithShape="1">
          <a:blip r:embed="rId5">
            <a:extLst>
              <a:ext uri="{28A0092B-C50C-407E-A947-70E740481C1C}">
                <a14:useLocalDpi xmlns="" xmlns:a14="http://schemas.microsoft.com/office/drawing/2010/main" val="0"/>
              </a:ext>
            </a:extLst>
          </a:blip>
          <a:srcRect b="6415"/>
          <a:stretch/>
        </p:blipFill>
        <p:spPr bwMode="auto">
          <a:xfrm>
            <a:off x="95131" y="4221088"/>
            <a:ext cx="2125804" cy="25922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2339752" y="4221088"/>
            <a:ext cx="1307089" cy="25922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chemeClr val="accent1"/>
                </a:solidFill>
              </a14:hiddenFill>
            </a:ext>
          </a:extLst>
        </p:spPr>
      </p:pic>
      <p:pic>
        <p:nvPicPr>
          <p:cNvPr id="1029" name="Picture 5"/>
          <p:cNvPicPr>
            <a:picLocks noChangeAspect="1" noChangeArrowheads="1"/>
          </p:cNvPicPr>
          <p:nvPr/>
        </p:nvPicPr>
        <p:blipFill>
          <a:blip r:embed="rId7">
            <a:extLst>
              <a:ext uri="{28A0092B-C50C-407E-A947-70E740481C1C}">
                <a14:useLocalDpi xmlns="" xmlns:a14="http://schemas.microsoft.com/office/drawing/2010/main" val="0"/>
              </a:ext>
            </a:extLst>
          </a:blip>
          <a:srcRect/>
          <a:stretch>
            <a:fillRect/>
          </a:stretch>
        </p:blipFill>
        <p:spPr bwMode="auto">
          <a:xfrm>
            <a:off x="4716016" y="1196752"/>
            <a:ext cx="4059907" cy="30104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chemeClr val="accent1"/>
                </a:solidFill>
              </a14:hiddenFill>
            </a:ext>
          </a:extLst>
        </p:spPr>
      </p:pic>
    </p:spTree>
    <p:extLst>
      <p:ext uri="{BB962C8B-B14F-4D97-AF65-F5344CB8AC3E}">
        <p14:creationId xmlns="" xmlns:p14="http://schemas.microsoft.com/office/powerpoint/2010/main" val="1183229194"/>
      </p:ext>
    </p:extLst>
  </p:cSld>
  <p:clrMapOvr>
    <a:masterClrMapping/>
  </p:clrMapOvr>
  <p:transition>
    <p:pull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3" presetClass="entr" presetSubtype="32"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plus(out)">
                                      <p:cBhvr>
                                        <p:cTn id="11" dur="2000"/>
                                        <p:tgtEl>
                                          <p:spTgt spid="1026"/>
                                        </p:tgtEl>
                                      </p:cBhvr>
                                    </p:animEffect>
                                  </p:childTnLst>
                                </p:cTn>
                              </p:par>
                            </p:childTnLst>
                          </p:cTn>
                        </p:par>
                      </p:childTnLst>
                    </p:cTn>
                  </p:par>
                  <p:par>
                    <p:cTn id="12" fill="hold">
                      <p:stCondLst>
                        <p:cond delay="indefinite"/>
                      </p:stCondLst>
                      <p:childTnLst>
                        <p:par>
                          <p:cTn id="13" fill="hold">
                            <p:stCondLst>
                              <p:cond delay="0"/>
                            </p:stCondLst>
                            <p:childTnLst>
                              <p:par>
                                <p:cTn id="14" presetID="30"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800" decel="100000"/>
                                        <p:tgtEl>
                                          <p:spTgt spid="2"/>
                                        </p:tgtEl>
                                      </p:cBhvr>
                                    </p:animEffect>
                                    <p:anim calcmode="lin" valueType="num">
                                      <p:cBhvr>
                                        <p:cTn id="17" dur="800" decel="100000" fill="hold"/>
                                        <p:tgtEl>
                                          <p:spTgt spid="2"/>
                                        </p:tgtEl>
                                        <p:attrNameLst>
                                          <p:attrName>style.rotation</p:attrName>
                                        </p:attrNameLst>
                                      </p:cBhvr>
                                      <p:tavLst>
                                        <p:tav tm="0">
                                          <p:val>
                                            <p:fltVal val="-90"/>
                                          </p:val>
                                        </p:tav>
                                        <p:tav tm="100000">
                                          <p:val>
                                            <p:fltVal val="0"/>
                                          </p:val>
                                        </p:tav>
                                      </p:tavLst>
                                    </p:anim>
                                    <p:anim calcmode="lin" valueType="num">
                                      <p:cBhvr>
                                        <p:cTn id="18" dur="800" decel="100000" fill="hold"/>
                                        <p:tgtEl>
                                          <p:spTgt spid="2"/>
                                        </p:tgtEl>
                                        <p:attrNameLst>
                                          <p:attrName>ppt_x</p:attrName>
                                        </p:attrNameLst>
                                      </p:cBhvr>
                                      <p:tavLst>
                                        <p:tav tm="0">
                                          <p:val>
                                            <p:strVal val="#ppt_x+0.4"/>
                                          </p:val>
                                        </p:tav>
                                        <p:tav tm="100000">
                                          <p:val>
                                            <p:strVal val="#ppt_x-0.05"/>
                                          </p:val>
                                        </p:tav>
                                      </p:tavLst>
                                    </p:anim>
                                    <p:anim calcmode="lin" valueType="num">
                                      <p:cBhvr>
                                        <p:cTn id="19" dur="800" decel="100000" fill="hold"/>
                                        <p:tgtEl>
                                          <p:spTgt spid="2"/>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animEffect transition="in" filter="randombar(horizontal)">
                                      <p:cBhvr>
                                        <p:cTn id="26" dur="1000"/>
                                        <p:tgtEl>
                                          <p:spTgt spid="3">
                                            <p:txEl>
                                              <p:pRg st="0" end="0"/>
                                            </p:txEl>
                                          </p:spTgt>
                                        </p:tgtEl>
                                      </p:cBhvr>
                                    </p:animEffect>
                                  </p:childTnLst>
                                </p:cTn>
                              </p:par>
                              <p:par>
                                <p:cTn id="27" presetID="14" presetClass="entr" presetSubtype="10" fill="hold" nodeType="with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9" dur="1000"/>
                                        <p:tgtEl>
                                          <p:spTgt spid="3">
                                            <p:txEl>
                                              <p:pRg st="1" end="1"/>
                                            </p:txEl>
                                          </p:spTgt>
                                        </p:tgtEl>
                                      </p:cBhvr>
                                    </p:animEffect>
                                  </p:childTnLst>
                                </p:cTn>
                              </p:par>
                              <p:par>
                                <p:cTn id="30" presetID="14" presetClass="entr" presetSubtype="10" fill="hold" nodeType="with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32" dur="1000"/>
                                        <p:tgtEl>
                                          <p:spTgt spid="3">
                                            <p:txEl>
                                              <p:pRg st="2" end="2"/>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randombar(horizontal)">
                                      <p:cBhvr>
                                        <p:cTn id="35" dur="1000"/>
                                        <p:tgtEl>
                                          <p:spTgt spid="3">
                                            <p:txEl>
                                              <p:pRg st="3" end="3"/>
                                            </p:txEl>
                                          </p:spTgt>
                                        </p:tgtEl>
                                      </p:cBhvr>
                                    </p:animEffect>
                                  </p:childTnLst>
                                </p:cTn>
                              </p:par>
                              <p:par>
                                <p:cTn id="36" presetID="14" presetClass="entr" presetSubtype="10" fill="hold" nodeType="with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8" dur="1000"/>
                                        <p:tgtEl>
                                          <p:spTgt spid="3">
                                            <p:txEl>
                                              <p:pRg st="4" end="4"/>
                                            </p:txEl>
                                          </p:spTgt>
                                        </p:tgtEl>
                                      </p:cBhvr>
                                    </p:animEffect>
                                  </p:childTnLst>
                                </p:cTn>
                              </p:par>
                              <p:par>
                                <p:cTn id="39" presetID="14" presetClass="entr" presetSubtype="10" fill="hold" nodeType="with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randombar(horizontal)">
                                      <p:cBhvr>
                                        <p:cTn id="41" dur="1000"/>
                                        <p:tgtEl>
                                          <p:spTgt spid="3">
                                            <p:txEl>
                                              <p:pRg st="5" end="5"/>
                                            </p:txEl>
                                          </p:spTgt>
                                        </p:tgtEl>
                                      </p:cBhvr>
                                    </p:animEffect>
                                  </p:childTnLst>
                                </p:cTn>
                              </p:par>
                              <p:par>
                                <p:cTn id="42" presetID="14" presetClass="entr" presetSubtype="10" fill="hold" nodeType="with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randombar(horizontal)">
                                      <p:cBhvr>
                                        <p:cTn id="44" dur="1000"/>
                                        <p:tgtEl>
                                          <p:spTgt spid="3">
                                            <p:txEl>
                                              <p:pRg st="6" end="6"/>
                                            </p:txEl>
                                          </p:spTgt>
                                        </p:tgtEl>
                                      </p:cBhvr>
                                    </p:animEffect>
                                  </p:childTnLst>
                                </p:cTn>
                              </p:par>
                              <p:par>
                                <p:cTn id="45" presetID="14" presetClass="entr" presetSubtype="10" fill="hold" nodeType="with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randombar(horizontal)">
                                      <p:cBhvr>
                                        <p:cTn id="47" dur="1000"/>
                                        <p:tgtEl>
                                          <p:spTgt spid="3">
                                            <p:txEl>
                                              <p:pRg st="7" end="7"/>
                                            </p:txEl>
                                          </p:spTgt>
                                        </p:tgtEl>
                                      </p:cBhvr>
                                    </p:animEffect>
                                  </p:childTnLst>
                                </p:cTn>
                              </p:par>
                              <p:par>
                                <p:cTn id="48" presetID="14" presetClass="entr" presetSubtype="10" fill="hold" nodeType="withEffect">
                                  <p:stCondLst>
                                    <p:cond delay="0"/>
                                  </p:stCondLst>
                                  <p:childTnLst>
                                    <p:set>
                                      <p:cBhvr>
                                        <p:cTn id="49" dur="1" fill="hold">
                                          <p:stCondLst>
                                            <p:cond delay="0"/>
                                          </p:stCondLst>
                                        </p:cTn>
                                        <p:tgtEl>
                                          <p:spTgt spid="3">
                                            <p:txEl>
                                              <p:pRg st="8" end="8"/>
                                            </p:txEl>
                                          </p:spTgt>
                                        </p:tgtEl>
                                        <p:attrNameLst>
                                          <p:attrName>style.visibility</p:attrName>
                                        </p:attrNameLst>
                                      </p:cBhvr>
                                      <p:to>
                                        <p:strVal val="visible"/>
                                      </p:to>
                                    </p:set>
                                    <p:animEffect transition="in" filter="randombar(horizontal)">
                                      <p:cBhvr>
                                        <p:cTn id="50" dur="1000"/>
                                        <p:tgtEl>
                                          <p:spTgt spid="3">
                                            <p:txEl>
                                              <p:pRg st="8" end="8"/>
                                            </p:txEl>
                                          </p:spTgt>
                                        </p:tgtEl>
                                      </p:cBhvr>
                                    </p:animEffect>
                                  </p:childTnLst>
                                </p:cTn>
                              </p:par>
                              <p:par>
                                <p:cTn id="51" presetID="14" presetClass="entr" presetSubtype="10" fill="hold" nodeType="withEffect">
                                  <p:stCondLst>
                                    <p:cond delay="0"/>
                                  </p:stCondLst>
                                  <p:childTnLst>
                                    <p:set>
                                      <p:cBhvr>
                                        <p:cTn id="52" dur="1" fill="hold">
                                          <p:stCondLst>
                                            <p:cond delay="0"/>
                                          </p:stCondLst>
                                        </p:cTn>
                                        <p:tgtEl>
                                          <p:spTgt spid="3">
                                            <p:txEl>
                                              <p:pRg st="9" end="9"/>
                                            </p:txEl>
                                          </p:spTgt>
                                        </p:tgtEl>
                                        <p:attrNameLst>
                                          <p:attrName>style.visibility</p:attrName>
                                        </p:attrNameLst>
                                      </p:cBhvr>
                                      <p:to>
                                        <p:strVal val="visible"/>
                                      </p:to>
                                    </p:set>
                                    <p:animEffect transition="in" filter="randombar(horizontal)">
                                      <p:cBhvr>
                                        <p:cTn id="53" dur="1000"/>
                                        <p:tgtEl>
                                          <p:spTgt spid="3">
                                            <p:txEl>
                                              <p:pRg st="9" end="9"/>
                                            </p:txEl>
                                          </p:spTgt>
                                        </p:tgtEl>
                                      </p:cBhvr>
                                    </p:animEffect>
                                  </p:childTnLst>
                                </p:cTn>
                              </p:par>
                              <p:par>
                                <p:cTn id="54" presetID="14" presetClass="entr" presetSubtype="10" fill="hold" nodeType="withEffect">
                                  <p:stCondLst>
                                    <p:cond delay="0"/>
                                  </p:stCondLst>
                                  <p:childTnLst>
                                    <p:set>
                                      <p:cBhvr>
                                        <p:cTn id="55" dur="1" fill="hold">
                                          <p:stCondLst>
                                            <p:cond delay="0"/>
                                          </p:stCondLst>
                                        </p:cTn>
                                        <p:tgtEl>
                                          <p:spTgt spid="3">
                                            <p:txEl>
                                              <p:pRg st="10" end="10"/>
                                            </p:txEl>
                                          </p:spTgt>
                                        </p:tgtEl>
                                        <p:attrNameLst>
                                          <p:attrName>style.visibility</p:attrName>
                                        </p:attrNameLst>
                                      </p:cBhvr>
                                      <p:to>
                                        <p:strVal val="visible"/>
                                      </p:to>
                                    </p:set>
                                    <p:animEffect transition="in" filter="randombar(horizontal)">
                                      <p:cBhvr>
                                        <p:cTn id="56" dur="1000"/>
                                        <p:tgtEl>
                                          <p:spTgt spid="3">
                                            <p:txEl>
                                              <p:pRg st="10" end="10"/>
                                            </p:txEl>
                                          </p:spTgt>
                                        </p:tgtEl>
                                      </p:cBhvr>
                                    </p:animEffect>
                                  </p:childTnLst>
                                </p:cTn>
                              </p:par>
                              <p:par>
                                <p:cTn id="57" presetID="14" presetClass="entr" presetSubtype="10" fill="hold" nodeType="withEffect">
                                  <p:stCondLst>
                                    <p:cond delay="0"/>
                                  </p:stCondLst>
                                  <p:childTnLst>
                                    <p:set>
                                      <p:cBhvr>
                                        <p:cTn id="58" dur="1" fill="hold">
                                          <p:stCondLst>
                                            <p:cond delay="0"/>
                                          </p:stCondLst>
                                        </p:cTn>
                                        <p:tgtEl>
                                          <p:spTgt spid="3">
                                            <p:txEl>
                                              <p:pRg st="11" end="11"/>
                                            </p:txEl>
                                          </p:spTgt>
                                        </p:tgtEl>
                                        <p:attrNameLst>
                                          <p:attrName>style.visibility</p:attrName>
                                        </p:attrNameLst>
                                      </p:cBhvr>
                                      <p:to>
                                        <p:strVal val="visible"/>
                                      </p:to>
                                    </p:set>
                                    <p:animEffect transition="in" filter="randombar(horizontal)">
                                      <p:cBhvr>
                                        <p:cTn id="59" dur="1000"/>
                                        <p:tgtEl>
                                          <p:spTgt spid="3">
                                            <p:txEl>
                                              <p:pRg st="11" end="11"/>
                                            </p:txEl>
                                          </p:spTgt>
                                        </p:tgtEl>
                                      </p:cBhvr>
                                    </p:animEffect>
                                  </p:childTnLst>
                                </p:cTn>
                              </p:par>
                              <p:par>
                                <p:cTn id="60" presetID="14" presetClass="entr" presetSubtype="10" fill="hold" nodeType="withEffect">
                                  <p:stCondLst>
                                    <p:cond delay="0"/>
                                  </p:stCondLst>
                                  <p:childTnLst>
                                    <p:set>
                                      <p:cBhvr>
                                        <p:cTn id="61" dur="1" fill="hold">
                                          <p:stCondLst>
                                            <p:cond delay="0"/>
                                          </p:stCondLst>
                                        </p:cTn>
                                        <p:tgtEl>
                                          <p:spTgt spid="3">
                                            <p:txEl>
                                              <p:pRg st="12" end="12"/>
                                            </p:txEl>
                                          </p:spTgt>
                                        </p:tgtEl>
                                        <p:attrNameLst>
                                          <p:attrName>style.visibility</p:attrName>
                                        </p:attrNameLst>
                                      </p:cBhvr>
                                      <p:to>
                                        <p:strVal val="visible"/>
                                      </p:to>
                                    </p:set>
                                    <p:animEffect transition="in" filter="randombar(horizontal)">
                                      <p:cBhvr>
                                        <p:cTn id="62" dur="1000"/>
                                        <p:tgtEl>
                                          <p:spTgt spid="3">
                                            <p:txEl>
                                              <p:pRg st="12" end="12"/>
                                            </p:txEl>
                                          </p:spTgt>
                                        </p:tgtEl>
                                      </p:cBhvr>
                                    </p:animEffect>
                                  </p:childTnLst>
                                </p:cTn>
                              </p:par>
                              <p:par>
                                <p:cTn id="63" presetID="14" presetClass="entr" presetSubtype="10" fill="hold" nodeType="withEffect">
                                  <p:stCondLst>
                                    <p:cond delay="0"/>
                                  </p:stCondLst>
                                  <p:childTnLst>
                                    <p:set>
                                      <p:cBhvr>
                                        <p:cTn id="64" dur="1" fill="hold">
                                          <p:stCondLst>
                                            <p:cond delay="0"/>
                                          </p:stCondLst>
                                        </p:cTn>
                                        <p:tgtEl>
                                          <p:spTgt spid="3">
                                            <p:txEl>
                                              <p:pRg st="13" end="13"/>
                                            </p:txEl>
                                          </p:spTgt>
                                        </p:tgtEl>
                                        <p:attrNameLst>
                                          <p:attrName>style.visibility</p:attrName>
                                        </p:attrNameLst>
                                      </p:cBhvr>
                                      <p:to>
                                        <p:strVal val="visible"/>
                                      </p:to>
                                    </p:set>
                                    <p:animEffect transition="in" filter="randombar(horizontal)">
                                      <p:cBhvr>
                                        <p:cTn id="65" dur="1000"/>
                                        <p:tgtEl>
                                          <p:spTgt spid="3">
                                            <p:txEl>
                                              <p:pRg st="13" end="13"/>
                                            </p:txEl>
                                          </p:spTgt>
                                        </p:tgtEl>
                                      </p:cBhvr>
                                    </p:animEffect>
                                  </p:childTnLst>
                                </p:cTn>
                              </p:par>
                              <p:par>
                                <p:cTn id="66" presetID="14" presetClass="entr" presetSubtype="10" fill="hold" nodeType="withEffect">
                                  <p:stCondLst>
                                    <p:cond delay="0"/>
                                  </p:stCondLst>
                                  <p:childTnLst>
                                    <p:set>
                                      <p:cBhvr>
                                        <p:cTn id="67" dur="1" fill="hold">
                                          <p:stCondLst>
                                            <p:cond delay="0"/>
                                          </p:stCondLst>
                                        </p:cTn>
                                        <p:tgtEl>
                                          <p:spTgt spid="3">
                                            <p:txEl>
                                              <p:pRg st="14" end="14"/>
                                            </p:txEl>
                                          </p:spTgt>
                                        </p:tgtEl>
                                        <p:attrNameLst>
                                          <p:attrName>style.visibility</p:attrName>
                                        </p:attrNameLst>
                                      </p:cBhvr>
                                      <p:to>
                                        <p:strVal val="visible"/>
                                      </p:to>
                                    </p:set>
                                    <p:animEffect transition="in" filter="randombar(horizontal)">
                                      <p:cBhvr>
                                        <p:cTn id="68" dur="1000"/>
                                        <p:tgtEl>
                                          <p:spTgt spid="3">
                                            <p:txEl>
                                              <p:pRg st="14" end="14"/>
                                            </p:txEl>
                                          </p:spTgt>
                                        </p:tgtEl>
                                      </p:cBhvr>
                                    </p:animEffect>
                                  </p:childTnLst>
                                </p:cTn>
                              </p:par>
                              <p:par>
                                <p:cTn id="69" presetID="14" presetClass="entr" presetSubtype="10" fill="hold" nodeType="withEffect">
                                  <p:stCondLst>
                                    <p:cond delay="0"/>
                                  </p:stCondLst>
                                  <p:childTnLst>
                                    <p:set>
                                      <p:cBhvr>
                                        <p:cTn id="70" dur="1" fill="hold">
                                          <p:stCondLst>
                                            <p:cond delay="0"/>
                                          </p:stCondLst>
                                        </p:cTn>
                                        <p:tgtEl>
                                          <p:spTgt spid="3">
                                            <p:txEl>
                                              <p:pRg st="15" end="15"/>
                                            </p:txEl>
                                          </p:spTgt>
                                        </p:tgtEl>
                                        <p:attrNameLst>
                                          <p:attrName>style.visibility</p:attrName>
                                        </p:attrNameLst>
                                      </p:cBhvr>
                                      <p:to>
                                        <p:strVal val="visible"/>
                                      </p:to>
                                    </p:set>
                                    <p:animEffect transition="in" filter="randombar(horizontal)">
                                      <p:cBhvr>
                                        <p:cTn id="71" dur="1000"/>
                                        <p:tgtEl>
                                          <p:spTgt spid="3">
                                            <p:txEl>
                                              <p:pRg st="15" end="15"/>
                                            </p:txEl>
                                          </p:spTgt>
                                        </p:tgtEl>
                                      </p:cBhvr>
                                    </p:animEffect>
                                  </p:childTnLst>
                                </p:cTn>
                              </p:par>
                              <p:par>
                                <p:cTn id="72" presetID="14" presetClass="entr" presetSubtype="10" fill="hold" nodeType="withEffect">
                                  <p:stCondLst>
                                    <p:cond delay="0"/>
                                  </p:stCondLst>
                                  <p:childTnLst>
                                    <p:set>
                                      <p:cBhvr>
                                        <p:cTn id="73" dur="1" fill="hold">
                                          <p:stCondLst>
                                            <p:cond delay="0"/>
                                          </p:stCondLst>
                                        </p:cTn>
                                        <p:tgtEl>
                                          <p:spTgt spid="3">
                                            <p:txEl>
                                              <p:pRg st="16" end="16"/>
                                            </p:txEl>
                                          </p:spTgt>
                                        </p:tgtEl>
                                        <p:attrNameLst>
                                          <p:attrName>style.visibility</p:attrName>
                                        </p:attrNameLst>
                                      </p:cBhvr>
                                      <p:to>
                                        <p:strVal val="visible"/>
                                      </p:to>
                                    </p:set>
                                    <p:animEffect transition="in" filter="randombar(horizontal)">
                                      <p:cBhvr>
                                        <p:cTn id="74" dur="1000"/>
                                        <p:tgtEl>
                                          <p:spTgt spid="3">
                                            <p:txEl>
                                              <p:pRg st="16" end="16"/>
                                            </p:txEl>
                                          </p:spTgt>
                                        </p:tgtEl>
                                      </p:cBhvr>
                                    </p:animEffect>
                                  </p:childTnLst>
                                </p:cTn>
                              </p:par>
                              <p:par>
                                <p:cTn id="75" presetID="14" presetClass="entr" presetSubtype="10" fill="hold" nodeType="withEffect">
                                  <p:stCondLst>
                                    <p:cond delay="0"/>
                                  </p:stCondLst>
                                  <p:childTnLst>
                                    <p:set>
                                      <p:cBhvr>
                                        <p:cTn id="76" dur="1" fill="hold">
                                          <p:stCondLst>
                                            <p:cond delay="0"/>
                                          </p:stCondLst>
                                        </p:cTn>
                                        <p:tgtEl>
                                          <p:spTgt spid="3">
                                            <p:txEl>
                                              <p:pRg st="17" end="17"/>
                                            </p:txEl>
                                          </p:spTgt>
                                        </p:tgtEl>
                                        <p:attrNameLst>
                                          <p:attrName>style.visibility</p:attrName>
                                        </p:attrNameLst>
                                      </p:cBhvr>
                                      <p:to>
                                        <p:strVal val="visible"/>
                                      </p:to>
                                    </p:set>
                                    <p:animEffect transition="in" filter="randombar(horizontal)">
                                      <p:cBhvr>
                                        <p:cTn id="77" dur="1000"/>
                                        <p:tgtEl>
                                          <p:spTgt spid="3">
                                            <p:txEl>
                                              <p:pRg st="17" end="17"/>
                                            </p:txEl>
                                          </p:spTgt>
                                        </p:tgtEl>
                                      </p:cBhvr>
                                    </p:animEffect>
                                  </p:childTnLst>
                                </p:cTn>
                              </p:par>
                              <p:par>
                                <p:cTn id="78" presetID="14" presetClass="entr" presetSubtype="10" fill="hold" nodeType="withEffect">
                                  <p:stCondLst>
                                    <p:cond delay="0"/>
                                  </p:stCondLst>
                                  <p:childTnLst>
                                    <p:set>
                                      <p:cBhvr>
                                        <p:cTn id="79" dur="1" fill="hold">
                                          <p:stCondLst>
                                            <p:cond delay="0"/>
                                          </p:stCondLst>
                                        </p:cTn>
                                        <p:tgtEl>
                                          <p:spTgt spid="3">
                                            <p:txEl>
                                              <p:pRg st="18" end="18"/>
                                            </p:txEl>
                                          </p:spTgt>
                                        </p:tgtEl>
                                        <p:attrNameLst>
                                          <p:attrName>style.visibility</p:attrName>
                                        </p:attrNameLst>
                                      </p:cBhvr>
                                      <p:to>
                                        <p:strVal val="visible"/>
                                      </p:to>
                                    </p:set>
                                    <p:animEffect transition="in" filter="randombar(horizontal)">
                                      <p:cBhvr>
                                        <p:cTn id="80" dur="1000"/>
                                        <p:tgtEl>
                                          <p:spTgt spid="3">
                                            <p:txEl>
                                              <p:pRg st="18" end="18"/>
                                            </p:txEl>
                                          </p:spTgt>
                                        </p:tgtEl>
                                      </p:cBhvr>
                                    </p:animEffect>
                                  </p:childTnLst>
                                </p:cTn>
                              </p:par>
                              <p:par>
                                <p:cTn id="81" presetID="14" presetClass="entr" presetSubtype="10" fill="hold" nodeType="withEffect">
                                  <p:stCondLst>
                                    <p:cond delay="0"/>
                                  </p:stCondLst>
                                  <p:childTnLst>
                                    <p:set>
                                      <p:cBhvr>
                                        <p:cTn id="82" dur="1" fill="hold">
                                          <p:stCondLst>
                                            <p:cond delay="0"/>
                                          </p:stCondLst>
                                        </p:cTn>
                                        <p:tgtEl>
                                          <p:spTgt spid="3">
                                            <p:txEl>
                                              <p:pRg st="19" end="19"/>
                                            </p:txEl>
                                          </p:spTgt>
                                        </p:tgtEl>
                                        <p:attrNameLst>
                                          <p:attrName>style.visibility</p:attrName>
                                        </p:attrNameLst>
                                      </p:cBhvr>
                                      <p:to>
                                        <p:strVal val="visible"/>
                                      </p:to>
                                    </p:set>
                                    <p:animEffect transition="in" filter="randombar(horizontal)">
                                      <p:cBhvr>
                                        <p:cTn id="83" dur="1000"/>
                                        <p:tgtEl>
                                          <p:spTgt spid="3">
                                            <p:txEl>
                                              <p:pRg st="19" end="19"/>
                                            </p:txEl>
                                          </p:spTgt>
                                        </p:tgtEl>
                                      </p:cBhvr>
                                    </p:animEffect>
                                  </p:childTnLst>
                                </p:cTn>
                              </p:par>
                              <p:par>
                                <p:cTn id="84" presetID="14" presetClass="entr" presetSubtype="10" fill="hold" nodeType="withEffect">
                                  <p:stCondLst>
                                    <p:cond delay="0"/>
                                  </p:stCondLst>
                                  <p:childTnLst>
                                    <p:set>
                                      <p:cBhvr>
                                        <p:cTn id="85" dur="1" fill="hold">
                                          <p:stCondLst>
                                            <p:cond delay="0"/>
                                          </p:stCondLst>
                                        </p:cTn>
                                        <p:tgtEl>
                                          <p:spTgt spid="3">
                                            <p:txEl>
                                              <p:pRg st="20" end="20"/>
                                            </p:txEl>
                                          </p:spTgt>
                                        </p:tgtEl>
                                        <p:attrNameLst>
                                          <p:attrName>style.visibility</p:attrName>
                                        </p:attrNameLst>
                                      </p:cBhvr>
                                      <p:to>
                                        <p:strVal val="visible"/>
                                      </p:to>
                                    </p:set>
                                    <p:animEffect transition="in" filter="randombar(horizontal)">
                                      <p:cBhvr>
                                        <p:cTn id="86" dur="1000"/>
                                        <p:tgtEl>
                                          <p:spTgt spid="3">
                                            <p:txEl>
                                              <p:pRg st="20" end="20"/>
                                            </p:txEl>
                                          </p:spTgt>
                                        </p:tgtEl>
                                      </p:cBhvr>
                                    </p:animEffect>
                                  </p:childTnLst>
                                </p:cTn>
                              </p:par>
                              <p:par>
                                <p:cTn id="87" presetID="14" presetClass="entr" presetSubtype="10" fill="hold" nodeType="withEffect">
                                  <p:stCondLst>
                                    <p:cond delay="0"/>
                                  </p:stCondLst>
                                  <p:childTnLst>
                                    <p:set>
                                      <p:cBhvr>
                                        <p:cTn id="88" dur="1" fill="hold">
                                          <p:stCondLst>
                                            <p:cond delay="0"/>
                                          </p:stCondLst>
                                        </p:cTn>
                                        <p:tgtEl>
                                          <p:spTgt spid="3">
                                            <p:txEl>
                                              <p:pRg st="21" end="21"/>
                                            </p:txEl>
                                          </p:spTgt>
                                        </p:tgtEl>
                                        <p:attrNameLst>
                                          <p:attrName>style.visibility</p:attrName>
                                        </p:attrNameLst>
                                      </p:cBhvr>
                                      <p:to>
                                        <p:strVal val="visible"/>
                                      </p:to>
                                    </p:set>
                                    <p:animEffect transition="in" filter="randombar(horizontal)">
                                      <p:cBhvr>
                                        <p:cTn id="89" dur="1000"/>
                                        <p:tgtEl>
                                          <p:spTgt spid="3">
                                            <p:txEl>
                                              <p:pRg st="21" end="21"/>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47" presetClass="entr" presetSubtype="0" fill="hold" nodeType="clickEffect">
                                  <p:stCondLst>
                                    <p:cond delay="0"/>
                                  </p:stCondLst>
                                  <p:childTnLst>
                                    <p:set>
                                      <p:cBhvr>
                                        <p:cTn id="93" dur="1" fill="hold">
                                          <p:stCondLst>
                                            <p:cond delay="0"/>
                                          </p:stCondLst>
                                        </p:cTn>
                                        <p:tgtEl>
                                          <p:spTgt spid="1027"/>
                                        </p:tgtEl>
                                        <p:attrNameLst>
                                          <p:attrName>style.visibility</p:attrName>
                                        </p:attrNameLst>
                                      </p:cBhvr>
                                      <p:to>
                                        <p:strVal val="visible"/>
                                      </p:to>
                                    </p:set>
                                    <p:animEffect transition="in" filter="fade">
                                      <p:cBhvr>
                                        <p:cTn id="94" dur="1500"/>
                                        <p:tgtEl>
                                          <p:spTgt spid="1027"/>
                                        </p:tgtEl>
                                      </p:cBhvr>
                                    </p:animEffect>
                                    <p:anim calcmode="lin" valueType="num">
                                      <p:cBhvr>
                                        <p:cTn id="95" dur="1500" fill="hold"/>
                                        <p:tgtEl>
                                          <p:spTgt spid="1027"/>
                                        </p:tgtEl>
                                        <p:attrNameLst>
                                          <p:attrName>ppt_x</p:attrName>
                                        </p:attrNameLst>
                                      </p:cBhvr>
                                      <p:tavLst>
                                        <p:tav tm="0">
                                          <p:val>
                                            <p:strVal val="#ppt_x"/>
                                          </p:val>
                                        </p:tav>
                                        <p:tav tm="100000">
                                          <p:val>
                                            <p:strVal val="#ppt_x"/>
                                          </p:val>
                                        </p:tav>
                                      </p:tavLst>
                                    </p:anim>
                                    <p:anim calcmode="lin" valueType="num">
                                      <p:cBhvr>
                                        <p:cTn id="96" dur="1500" fill="hold"/>
                                        <p:tgtEl>
                                          <p:spTgt spid="1027"/>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47" presetClass="entr" presetSubtype="0" fill="hold" nodeType="clickEffect">
                                  <p:stCondLst>
                                    <p:cond delay="0"/>
                                  </p:stCondLst>
                                  <p:childTnLst>
                                    <p:set>
                                      <p:cBhvr>
                                        <p:cTn id="100" dur="1" fill="hold">
                                          <p:stCondLst>
                                            <p:cond delay="0"/>
                                          </p:stCondLst>
                                        </p:cTn>
                                        <p:tgtEl>
                                          <p:spTgt spid="1029"/>
                                        </p:tgtEl>
                                        <p:attrNameLst>
                                          <p:attrName>style.visibility</p:attrName>
                                        </p:attrNameLst>
                                      </p:cBhvr>
                                      <p:to>
                                        <p:strVal val="visible"/>
                                      </p:to>
                                    </p:set>
                                    <p:animEffect transition="in" filter="fade">
                                      <p:cBhvr>
                                        <p:cTn id="101" dur="1500"/>
                                        <p:tgtEl>
                                          <p:spTgt spid="1029"/>
                                        </p:tgtEl>
                                      </p:cBhvr>
                                    </p:animEffect>
                                    <p:anim calcmode="lin" valueType="num">
                                      <p:cBhvr>
                                        <p:cTn id="102" dur="1500" fill="hold"/>
                                        <p:tgtEl>
                                          <p:spTgt spid="1029"/>
                                        </p:tgtEl>
                                        <p:attrNameLst>
                                          <p:attrName>ppt_x</p:attrName>
                                        </p:attrNameLst>
                                      </p:cBhvr>
                                      <p:tavLst>
                                        <p:tav tm="0">
                                          <p:val>
                                            <p:strVal val="#ppt_x"/>
                                          </p:val>
                                        </p:tav>
                                        <p:tav tm="100000">
                                          <p:val>
                                            <p:strVal val="#ppt_x"/>
                                          </p:val>
                                        </p:tav>
                                      </p:tavLst>
                                    </p:anim>
                                    <p:anim calcmode="lin" valueType="num">
                                      <p:cBhvr>
                                        <p:cTn id="103" dur="1500" fill="hold"/>
                                        <p:tgtEl>
                                          <p:spTgt spid="1029"/>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47" presetClass="entr" presetSubtype="0" fill="hold" nodeType="clickEffect">
                                  <p:stCondLst>
                                    <p:cond delay="0"/>
                                  </p:stCondLst>
                                  <p:childTnLst>
                                    <p:set>
                                      <p:cBhvr>
                                        <p:cTn id="107" dur="1" fill="hold">
                                          <p:stCondLst>
                                            <p:cond delay="0"/>
                                          </p:stCondLst>
                                        </p:cTn>
                                        <p:tgtEl>
                                          <p:spTgt spid="1028"/>
                                        </p:tgtEl>
                                        <p:attrNameLst>
                                          <p:attrName>style.visibility</p:attrName>
                                        </p:attrNameLst>
                                      </p:cBhvr>
                                      <p:to>
                                        <p:strVal val="visible"/>
                                      </p:to>
                                    </p:set>
                                    <p:animEffect transition="in" filter="fade">
                                      <p:cBhvr>
                                        <p:cTn id="108" dur="1500"/>
                                        <p:tgtEl>
                                          <p:spTgt spid="1028"/>
                                        </p:tgtEl>
                                      </p:cBhvr>
                                    </p:animEffect>
                                    <p:anim calcmode="lin" valueType="num">
                                      <p:cBhvr>
                                        <p:cTn id="109" dur="1500" fill="hold"/>
                                        <p:tgtEl>
                                          <p:spTgt spid="1028"/>
                                        </p:tgtEl>
                                        <p:attrNameLst>
                                          <p:attrName>ppt_x</p:attrName>
                                        </p:attrNameLst>
                                      </p:cBhvr>
                                      <p:tavLst>
                                        <p:tav tm="0">
                                          <p:val>
                                            <p:strVal val="#ppt_x"/>
                                          </p:val>
                                        </p:tav>
                                        <p:tav tm="100000">
                                          <p:val>
                                            <p:strVal val="#ppt_x"/>
                                          </p:val>
                                        </p:tav>
                                      </p:tavLst>
                                    </p:anim>
                                    <p:anim calcmode="lin" valueType="num">
                                      <p:cBhvr>
                                        <p:cTn id="110" dur="15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11"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420" y="-6047"/>
            <a:ext cx="9144001"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8155" y="6565"/>
            <a:ext cx="9135845" cy="1143000"/>
          </a:xfrm>
        </p:spPr>
        <p:txBody>
          <a:bodyPr>
            <a:normAutofit/>
          </a:bodyPr>
          <a:lstStyle/>
          <a:p>
            <a:r>
              <a:rPr lang="ru-RU" sz="6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ookman Old Style" pitchFamily="18" charset="0"/>
              </a:rPr>
              <a:t>Вклад в химию</a:t>
            </a:r>
            <a:endParaRPr lang="ru-RU" sz="6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ookman Old Style" pitchFamily="18" charset="0"/>
            </a:endParaRPr>
          </a:p>
        </p:txBody>
      </p:sp>
      <p:sp>
        <p:nvSpPr>
          <p:cNvPr id="3" name="Объект 2"/>
          <p:cNvSpPr>
            <a:spLocks noGrp="1"/>
          </p:cNvSpPr>
          <p:nvPr>
            <p:ph idx="1"/>
          </p:nvPr>
        </p:nvSpPr>
        <p:spPr>
          <a:xfrm>
            <a:off x="8155" y="1052736"/>
            <a:ext cx="9135845" cy="5805264"/>
          </a:xfrm>
        </p:spPr>
        <p:txBody>
          <a:bodyPr>
            <a:normAutofit/>
          </a:bodyPr>
          <a:lstStyle/>
          <a:p>
            <a:pPr>
              <a:buClr>
                <a:schemeClr val="tx1"/>
              </a:buClr>
              <a:buFont typeface="Wingdings" pitchFamily="2" charset="2"/>
              <a:buChar char="v"/>
            </a:pPr>
            <a:r>
              <a:rPr lang="ru-RU" dirty="0">
                <a:solidFill>
                  <a:schemeClr val="bg1"/>
                </a:solidFill>
              </a:rPr>
              <a:t> </a:t>
            </a:r>
            <a:r>
              <a:rPr lang="ru-RU" sz="3400" b="1" dirty="0" smtClean="0">
                <a:solidFill>
                  <a:sysClr val="windowText" lastClr="000000"/>
                </a:solidFill>
                <a:effectLst>
                  <a:glow rad="101600">
                    <a:schemeClr val="accent3">
                      <a:satMod val="175000"/>
                      <a:alpha val="40000"/>
                    </a:schemeClr>
                  </a:glow>
                </a:effectLst>
                <a:latin typeface="Mistral" pitchFamily="66" charset="0"/>
              </a:rPr>
              <a:t>Корпускулярно-кинетическая </a:t>
            </a:r>
            <a:r>
              <a:rPr lang="ru-RU" sz="3400" b="1" dirty="0">
                <a:solidFill>
                  <a:sysClr val="windowText" lastClr="000000"/>
                </a:solidFill>
                <a:effectLst>
                  <a:glow rad="101600">
                    <a:schemeClr val="accent3">
                      <a:satMod val="175000"/>
                      <a:alpha val="40000"/>
                    </a:schemeClr>
                  </a:glow>
                </a:effectLst>
                <a:latin typeface="Mistral" pitchFamily="66" charset="0"/>
              </a:rPr>
              <a:t>теория М. В. </a:t>
            </a:r>
            <a:r>
              <a:rPr lang="ru-RU" sz="3400" b="1" dirty="0" smtClean="0">
                <a:solidFill>
                  <a:sysClr val="windowText" lastClr="000000"/>
                </a:solidFill>
                <a:effectLst>
                  <a:glow rad="101600">
                    <a:schemeClr val="accent3">
                      <a:satMod val="175000"/>
                      <a:alpha val="40000"/>
                    </a:schemeClr>
                  </a:glow>
                </a:effectLst>
                <a:latin typeface="Mistral" pitchFamily="66" charset="0"/>
              </a:rPr>
              <a:t>Ломоносова</a:t>
            </a:r>
            <a:endParaRPr lang="en-US" sz="3400" b="1" dirty="0" smtClean="0">
              <a:solidFill>
                <a:sysClr val="windowText" lastClr="000000"/>
              </a:solidFill>
              <a:effectLst>
                <a:glow rad="101600">
                  <a:schemeClr val="accent3">
                    <a:satMod val="175000"/>
                    <a:alpha val="40000"/>
                  </a:schemeClr>
                </a:glow>
              </a:effectLst>
              <a:latin typeface="Mistral" pitchFamily="66" charset="0"/>
            </a:endParaRPr>
          </a:p>
          <a:p>
            <a:r>
              <a:rPr lang="ru-RU" sz="1800" b="1" dirty="0" smtClean="0">
                <a:solidFill>
                  <a:sysClr val="windowText" lastClr="000000"/>
                </a:solidFill>
                <a:effectLst/>
                <a:cs typeface="Calibri" pitchFamily="34" charset="0"/>
              </a:rPr>
              <a:t>Одним </a:t>
            </a:r>
            <a:r>
              <a:rPr lang="ru-RU" sz="1800" b="1" dirty="0">
                <a:solidFill>
                  <a:sysClr val="windowText" lastClr="000000"/>
                </a:solidFill>
                <a:effectLst/>
                <a:cs typeface="Calibri" pitchFamily="34" charset="0"/>
              </a:rPr>
              <a:t>из </a:t>
            </a:r>
            <a:r>
              <a:rPr lang="ru-RU" sz="1800" b="1" dirty="0" smtClean="0">
                <a:solidFill>
                  <a:sysClr val="windowText" lastClr="000000"/>
                </a:solidFill>
                <a:effectLst/>
                <a:cs typeface="Calibri" pitchFamily="34" charset="0"/>
              </a:rPr>
              <a:t>выдающихся</a:t>
            </a:r>
            <a:r>
              <a:rPr lang="ru-RU" sz="1800" b="1" dirty="0">
                <a:solidFill>
                  <a:sysClr val="windowText" lastClr="000000"/>
                </a:solidFill>
                <a:cs typeface="Calibri" pitchFamily="34" charset="0"/>
              </a:rPr>
              <a:t> </a:t>
            </a:r>
            <a:r>
              <a:rPr lang="ru-RU" sz="1800" b="1" dirty="0" smtClean="0">
                <a:solidFill>
                  <a:sysClr val="windowText" lastClr="000000"/>
                </a:solidFill>
                <a:effectLst/>
                <a:cs typeface="Calibri" pitchFamily="34" charset="0"/>
              </a:rPr>
              <a:t>естественнонаучных достижений </a:t>
            </a:r>
            <a:r>
              <a:rPr lang="ru-RU" sz="1800" b="1" dirty="0" err="1" smtClean="0">
                <a:solidFill>
                  <a:sysClr val="windowText" lastClr="000000"/>
                </a:solidFill>
                <a:effectLst/>
                <a:cs typeface="Calibri" pitchFamily="34" charset="0"/>
              </a:rPr>
              <a:t>М.В.Ломоносова</a:t>
            </a:r>
            <a:r>
              <a:rPr lang="ru-RU" sz="1800" b="1" dirty="0">
                <a:solidFill>
                  <a:sysClr val="windowText" lastClr="000000"/>
                </a:solidFill>
                <a:cs typeface="Calibri" pitchFamily="34" charset="0"/>
              </a:rPr>
              <a:t> </a:t>
            </a:r>
            <a:r>
              <a:rPr lang="ru-RU" sz="1800" b="1" dirty="0" smtClean="0">
                <a:solidFill>
                  <a:sysClr val="windowText" lastClr="000000"/>
                </a:solidFill>
                <a:effectLst/>
                <a:cs typeface="Calibri" pitchFamily="34" charset="0"/>
              </a:rPr>
              <a:t>является </a:t>
            </a:r>
            <a:r>
              <a:rPr lang="ru-RU" sz="1800" b="1" dirty="0">
                <a:solidFill>
                  <a:sysClr val="windowText" lastClr="000000"/>
                </a:solidFill>
                <a:effectLst/>
                <a:cs typeface="Calibri" pitchFamily="34" charset="0"/>
              </a:rPr>
              <a:t>его </a:t>
            </a:r>
            <a:r>
              <a:rPr lang="ru-RU" sz="1800" b="1" dirty="0" smtClean="0">
                <a:solidFill>
                  <a:sysClr val="windowText" lastClr="000000"/>
                </a:solidFill>
                <a:effectLst/>
                <a:cs typeface="Calibri" pitchFamily="34" charset="0"/>
              </a:rPr>
              <a:t>молекулярно-кинетическая </a:t>
            </a:r>
            <a:r>
              <a:rPr lang="ru-RU" sz="1800" b="1" dirty="0">
                <a:solidFill>
                  <a:sysClr val="windowText" lastClr="000000"/>
                </a:solidFill>
                <a:cs typeface="Calibri" pitchFamily="34" charset="0"/>
              </a:rPr>
              <a:t> </a:t>
            </a:r>
            <a:r>
              <a:rPr lang="ru-RU" sz="1800" b="1" dirty="0" smtClean="0">
                <a:solidFill>
                  <a:sysClr val="windowText" lastClr="000000"/>
                </a:solidFill>
                <a:effectLst/>
                <a:cs typeface="Calibri" pitchFamily="34" charset="0"/>
              </a:rPr>
              <a:t>теория </a:t>
            </a:r>
            <a:r>
              <a:rPr lang="ru-RU" sz="1800" b="1" dirty="0">
                <a:solidFill>
                  <a:sysClr val="windowText" lastClr="000000"/>
                </a:solidFill>
                <a:effectLst/>
                <a:cs typeface="Calibri" pitchFamily="34" charset="0"/>
              </a:rPr>
              <a:t>тепла</a:t>
            </a:r>
            <a:r>
              <a:rPr lang="ru-RU" sz="1800" b="1" dirty="0" smtClean="0">
                <a:solidFill>
                  <a:sysClr val="windowText" lastClr="000000"/>
                </a:solidFill>
                <a:effectLst/>
                <a:cs typeface="Calibri" pitchFamily="34" charset="0"/>
              </a:rPr>
              <a:t>.</a:t>
            </a:r>
            <a:endParaRPr lang="en-US" sz="1800" b="1" dirty="0" smtClean="0">
              <a:solidFill>
                <a:sysClr val="windowText" lastClr="000000"/>
              </a:solidFill>
              <a:effectLst/>
              <a:cs typeface="Calibri" pitchFamily="34" charset="0"/>
            </a:endParaRPr>
          </a:p>
          <a:p>
            <a:pPr marL="64008" indent="0">
              <a:buNone/>
            </a:pPr>
            <a:endParaRPr lang="en-US" sz="1800" dirty="0" smtClean="0">
              <a:solidFill>
                <a:schemeClr val="bg1"/>
              </a:solidFill>
              <a:effectLst/>
              <a:latin typeface="Calibri" pitchFamily="34" charset="0"/>
              <a:cs typeface="Calibri" pitchFamily="34" charset="0"/>
            </a:endParaRPr>
          </a:p>
        </p:txBody>
      </p:sp>
      <p:sp>
        <p:nvSpPr>
          <p:cNvPr id="4" name="TextBox 3"/>
          <p:cNvSpPr txBox="1"/>
          <p:nvPr/>
        </p:nvSpPr>
        <p:spPr>
          <a:xfrm>
            <a:off x="3779912" y="2646968"/>
            <a:ext cx="5364088" cy="4247317"/>
          </a:xfrm>
          <a:prstGeom prst="rect">
            <a:avLst/>
          </a:prstGeom>
          <a:noFill/>
        </p:spPr>
        <p:txBody>
          <a:bodyPr wrap="square" rtlCol="0">
            <a:spAutoFit/>
          </a:bodyPr>
          <a:lstStyle/>
          <a:p>
            <a:pPr marL="285750" indent="-285750" algn="r">
              <a:buBlip>
                <a:blip r:embed="rId4"/>
              </a:buBlip>
            </a:pPr>
            <a:r>
              <a:rPr lang="ru-RU" b="1" dirty="0">
                <a:solidFill>
                  <a:sysClr val="windowText" lastClr="000000"/>
                </a:solidFill>
                <a:effectLst>
                  <a:glow rad="101600">
                    <a:schemeClr val="accent3">
                      <a:satMod val="175000"/>
                      <a:alpha val="40000"/>
                    </a:schemeClr>
                  </a:glow>
                </a:effectLst>
              </a:rPr>
              <a:t>М. В. Ломоносов обращает внимание научного сообщества на то, что ни расширение тел по мере нагревания, ни увеличение веса при обжиге, ни фокусировка солнечных лучей линзой, не могут быть качественно объяснены теорией теплорода. Связь тепловых явлений с изменениями массы отчасти и породили представление о том, что масса увеличивается вследствие того, что материальный теплород проникает в поры тел и остается там. Но, спрашивает М. В. Ломоносов, почему при охлаждении тела теплород остаётся, а сила тепла теряется?</a:t>
            </a:r>
          </a:p>
        </p:txBody>
      </p:sp>
      <p:pic>
        <p:nvPicPr>
          <p:cNvPr id="1026" name="Picture 2"/>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6420" y="2492896"/>
            <a:ext cx="4678692" cy="396044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02 Кукушка.mp3">
            <a:hlinkClick r:id="" action="ppaction://media"/>
          </p:cNvPr>
          <p:cNvPicPr>
            <a:picLocks noRot="1" noChangeAspect="1"/>
          </p:cNvPicPr>
          <p:nvPr>
            <a:audioFile r:link="rId1"/>
          </p:nvPr>
        </p:nvPicPr>
        <p:blipFill>
          <a:blip r:embed="rId6"/>
          <a:stretch>
            <a:fillRect/>
          </a:stretch>
        </p:blipFill>
        <p:spPr>
          <a:xfrm>
            <a:off x="8839200" y="214290"/>
            <a:ext cx="304800" cy="304800"/>
          </a:xfrm>
          <a:prstGeom prst="rect">
            <a:avLst/>
          </a:prstGeom>
        </p:spPr>
      </p:pic>
    </p:spTree>
    <p:extLst>
      <p:ext uri="{BB962C8B-B14F-4D97-AF65-F5344CB8AC3E}">
        <p14:creationId xmlns="" xmlns:p14="http://schemas.microsoft.com/office/powerpoint/2010/main" val="2484394815"/>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4098"/>
                                        </p:tgtEl>
                                        <p:attrNameLst>
                                          <p:attrName>style.visibility</p:attrName>
                                        </p:attrNameLst>
                                      </p:cBhvr>
                                      <p:to>
                                        <p:strVal val="visible"/>
                                      </p:to>
                                    </p:set>
                                    <p:animEffect transition="in" filter="circle(in)">
                                      <p:cBhvr>
                                        <p:cTn id="11" dur="2000"/>
                                        <p:tgtEl>
                                          <p:spTgt spid="4098"/>
                                        </p:tgtEl>
                                      </p:cBhvr>
                                    </p:animEffect>
                                  </p:childTnLst>
                                </p:cTn>
                              </p:par>
                            </p:childTnLst>
                          </p:cTn>
                        </p:par>
                      </p:childTnLst>
                    </p:cTn>
                  </p:par>
                  <p:par>
                    <p:cTn id="12" fill="hold">
                      <p:stCondLst>
                        <p:cond delay="indefinite"/>
                      </p:stCondLst>
                      <p:childTnLst>
                        <p:par>
                          <p:cTn id="13" fill="hold">
                            <p:stCondLst>
                              <p:cond delay="0"/>
                            </p:stCondLst>
                            <p:childTnLst>
                              <p:par>
                                <p:cTn id="14" presetID="30"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decel="100000"/>
                                        <p:tgtEl>
                                          <p:spTgt spid="2"/>
                                        </p:tgtEl>
                                      </p:cBhvr>
                                    </p:animEffect>
                                    <p:anim calcmode="lin" valueType="num">
                                      <p:cBhvr>
                                        <p:cTn id="17" dur="1000" decel="100000" fill="hold"/>
                                        <p:tgtEl>
                                          <p:spTgt spid="2"/>
                                        </p:tgtEl>
                                        <p:attrNameLst>
                                          <p:attrName>style.rotation</p:attrName>
                                        </p:attrNameLst>
                                      </p:cBhvr>
                                      <p:tavLst>
                                        <p:tav tm="0">
                                          <p:val>
                                            <p:fltVal val="-90"/>
                                          </p:val>
                                        </p:tav>
                                        <p:tav tm="100000">
                                          <p:val>
                                            <p:fltVal val="0"/>
                                          </p:val>
                                        </p:tav>
                                      </p:tavLst>
                                    </p:anim>
                                    <p:anim calcmode="lin" valueType="num">
                                      <p:cBhvr>
                                        <p:cTn id="18" dur="1000" decel="100000" fill="hold"/>
                                        <p:tgtEl>
                                          <p:spTgt spid="2"/>
                                        </p:tgtEl>
                                        <p:attrNameLst>
                                          <p:attrName>ppt_x</p:attrName>
                                        </p:attrNameLst>
                                      </p:cBhvr>
                                      <p:tavLst>
                                        <p:tav tm="0">
                                          <p:val>
                                            <p:strVal val="#ppt_x+0.4"/>
                                          </p:val>
                                        </p:tav>
                                        <p:tav tm="100000">
                                          <p:val>
                                            <p:strVal val="#ppt_x-0.05"/>
                                          </p:val>
                                        </p:tav>
                                      </p:tavLst>
                                    </p:anim>
                                    <p:anim calcmode="lin" valueType="num">
                                      <p:cBhvr>
                                        <p:cTn id="19" dur="1000" decel="100000" fill="hold"/>
                                        <p:tgtEl>
                                          <p:spTgt spid="2"/>
                                        </p:tgtEl>
                                        <p:attrNameLst>
                                          <p:attrName>ppt_y</p:attrName>
                                        </p:attrNameLst>
                                      </p:cBhvr>
                                      <p:tavLst>
                                        <p:tav tm="0">
                                          <p:val>
                                            <p:strVal val="#ppt_y-0.4"/>
                                          </p:val>
                                        </p:tav>
                                        <p:tav tm="100000">
                                          <p:val>
                                            <p:strVal val="#ppt_y+0.1"/>
                                          </p:val>
                                        </p:tav>
                                      </p:tavLst>
                                    </p:anim>
                                    <p:anim calcmode="lin" valueType="num">
                                      <p:cBhvr>
                                        <p:cTn id="20" dur="250" accel="100000" fill="hold">
                                          <p:stCondLst>
                                            <p:cond delay="1000"/>
                                          </p:stCondLst>
                                        </p:cTn>
                                        <p:tgtEl>
                                          <p:spTgt spid="2"/>
                                        </p:tgtEl>
                                        <p:attrNameLst>
                                          <p:attrName>ppt_x</p:attrName>
                                        </p:attrNameLst>
                                      </p:cBhvr>
                                      <p:tavLst>
                                        <p:tav tm="0">
                                          <p:val>
                                            <p:strVal val="#ppt_x-0.05"/>
                                          </p:val>
                                        </p:tav>
                                        <p:tav tm="100000">
                                          <p:val>
                                            <p:strVal val="#ppt_x"/>
                                          </p:val>
                                        </p:tav>
                                      </p:tavLst>
                                    </p:anim>
                                    <p:anim calcmode="lin" valueType="num">
                                      <p:cBhvr>
                                        <p:cTn id="21" dur="250" accel="100000" fill="hold">
                                          <p:stCondLst>
                                            <p:cond delay="10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nodeType="click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anim calcmode="lin" valueType="num">
                                      <p:cBhvr additive="base">
                                        <p:cTn id="26" dur="125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27" dur="125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32" dur="1250"/>
                                        <p:tgtEl>
                                          <p:spTgt spid="3">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37" dur="1250"/>
                                        <p:tgtEl>
                                          <p:spTgt spid="4">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nodeType="clickEffect">
                                  <p:stCondLst>
                                    <p:cond delay="0"/>
                                  </p:stCondLst>
                                  <p:childTnLst>
                                    <p:set>
                                      <p:cBhvr>
                                        <p:cTn id="41" dur="1" fill="hold">
                                          <p:stCondLst>
                                            <p:cond delay="0"/>
                                          </p:stCondLst>
                                        </p:cTn>
                                        <p:tgtEl>
                                          <p:spTgt spid="1026"/>
                                        </p:tgtEl>
                                        <p:attrNameLst>
                                          <p:attrName>style.visibility</p:attrName>
                                        </p:attrNameLst>
                                      </p:cBhvr>
                                      <p:to>
                                        <p:strVal val="visible"/>
                                      </p:to>
                                    </p:set>
                                    <p:animEffect transition="in" filter="fade">
                                      <p:cBhvr>
                                        <p:cTn id="42" dur="1500"/>
                                        <p:tgtEl>
                                          <p:spTgt spid="1026"/>
                                        </p:tgtEl>
                                      </p:cBhvr>
                                    </p:animEffect>
                                    <p:anim calcmode="lin" valueType="num">
                                      <p:cBhvr>
                                        <p:cTn id="43" dur="1500" fill="hold"/>
                                        <p:tgtEl>
                                          <p:spTgt spid="1026"/>
                                        </p:tgtEl>
                                        <p:attrNameLst>
                                          <p:attrName>ppt_x</p:attrName>
                                        </p:attrNameLst>
                                      </p:cBhvr>
                                      <p:tavLst>
                                        <p:tav tm="0">
                                          <p:val>
                                            <p:strVal val="#ppt_x"/>
                                          </p:val>
                                        </p:tav>
                                        <p:tav tm="100000">
                                          <p:val>
                                            <p:strVal val="#ppt_x"/>
                                          </p:val>
                                        </p:tav>
                                      </p:tavLst>
                                    </p:anim>
                                    <p:anim calcmode="lin" valueType="num">
                                      <p:cBhvr>
                                        <p:cTn id="44" dur="15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numSld="20" showWhenStopped="0">
                <p:cTn id="45" fill="hold" display="0">
                  <p:stCondLst>
                    <p:cond delay="indefinite"/>
                  </p:stCondLst>
                  <p:endCondLst>
                    <p:cond evt="onPrev" delay="0">
                      <p:tgtEl>
                        <p:sldTgt/>
                      </p:tgtEl>
                    </p:cond>
                    <p:cond evt="onStopAudio" delay="0">
                      <p:tgtEl>
                        <p:sldTgt/>
                      </p:tgtEl>
                    </p:cond>
                  </p:endCondLst>
                </p:cTn>
                <p:tgtEl>
                  <p:spTgt spid="8"/>
                </p:tgtEl>
              </p:cMediaNode>
            </p:audio>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 xmlns:a14="http://schemas.microsoft.com/office/drawing/2010/main" val="0"/>
              </a:ext>
            </a:extLst>
          </a:blip>
          <a:srcRect b="3692"/>
          <a:stretch/>
        </p:blipFill>
        <p:spPr bwMode="auto">
          <a:xfrm>
            <a:off x="-1" y="0"/>
            <a:ext cx="9133713"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Объект 2"/>
          <p:cNvSpPr>
            <a:spLocks noGrp="1"/>
          </p:cNvSpPr>
          <p:nvPr>
            <p:ph idx="1"/>
          </p:nvPr>
        </p:nvSpPr>
        <p:spPr>
          <a:xfrm>
            <a:off x="10288" y="6565"/>
            <a:ext cx="9133712" cy="6858000"/>
          </a:xfrm>
        </p:spPr>
        <p:txBody>
          <a:bodyPr>
            <a:normAutofit fontScale="92500" lnSpcReduction="10000"/>
          </a:bodyPr>
          <a:lstStyle/>
          <a:p>
            <a:r>
              <a:rPr lang="ru-RU" dirty="0">
                <a:solidFill>
                  <a:sysClr val="windowText" lastClr="000000"/>
                </a:solidFill>
                <a:effectLst>
                  <a:glow rad="101600">
                    <a:schemeClr val="accent3">
                      <a:satMod val="175000"/>
                      <a:alpha val="40000"/>
                    </a:schemeClr>
                  </a:glow>
                </a:effectLst>
              </a:rPr>
              <a:t>Опровергая одну теорию, М. В. Ломоносов предлагает другую, в которой с помощью бритвы Оккама он отсекает лишнее понятие теплорода. Вот логические выводы М. В. Ломоносова, по которым, «достаточное основание теплоты заключается»:</a:t>
            </a:r>
          </a:p>
          <a:p>
            <a:pPr marL="514350" indent="-514350">
              <a:buFont typeface="+mj-lt"/>
              <a:buAutoNum type="romanUcPeriod"/>
            </a:pPr>
            <a:r>
              <a:rPr lang="ru-RU" sz="2400" dirty="0" smtClean="0">
                <a:solidFill>
                  <a:sysClr val="windowText" lastClr="000000"/>
                </a:solidFill>
                <a:effectLst>
                  <a:glow rad="228600">
                    <a:schemeClr val="accent2">
                      <a:satMod val="175000"/>
                      <a:alpha val="40000"/>
                    </a:schemeClr>
                  </a:glow>
                </a:effectLst>
              </a:rPr>
              <a:t>«в </a:t>
            </a:r>
            <a:r>
              <a:rPr lang="ru-RU" sz="2400" dirty="0">
                <a:solidFill>
                  <a:sysClr val="windowText" lastClr="000000"/>
                </a:solidFill>
                <a:effectLst>
                  <a:glow rad="228600">
                    <a:schemeClr val="accent2">
                      <a:satMod val="175000"/>
                      <a:alpha val="40000"/>
                    </a:schemeClr>
                  </a:glow>
                </a:effectLst>
              </a:rPr>
              <a:t>движении какой-то материи» — так как «при прекращении движения уменьшается и теплота», а «движение не может произойти без материи»;</a:t>
            </a:r>
          </a:p>
          <a:p>
            <a:pPr marL="571500" indent="-571500">
              <a:buFont typeface="+mj-lt"/>
              <a:buAutoNum type="romanUcPeriod" startAt="2"/>
            </a:pPr>
            <a:r>
              <a:rPr lang="ru-RU" sz="2400" dirty="0">
                <a:solidFill>
                  <a:sysClr val="windowText" lastClr="000000"/>
                </a:solidFill>
                <a:effectLst>
                  <a:glow rad="228600">
                    <a:schemeClr val="accent2">
                      <a:satMod val="175000"/>
                      <a:alpha val="40000"/>
                    </a:schemeClr>
                  </a:glow>
                </a:effectLst>
              </a:rPr>
              <a:t>«во внутреннем движении материи», так как недоступно чувствам;</a:t>
            </a:r>
          </a:p>
          <a:p>
            <a:pPr marL="571500" indent="-571500">
              <a:buFont typeface="+mj-lt"/>
              <a:buAutoNum type="romanUcPeriod" startAt="2"/>
            </a:pPr>
            <a:r>
              <a:rPr lang="ru-RU" sz="2400" dirty="0">
                <a:solidFill>
                  <a:sysClr val="windowText" lastClr="000000"/>
                </a:solidFill>
                <a:effectLst>
                  <a:glow rad="228600">
                    <a:schemeClr val="accent2">
                      <a:satMod val="175000"/>
                      <a:alpha val="40000"/>
                    </a:schemeClr>
                  </a:glow>
                </a:effectLst>
              </a:rPr>
              <a:t>«во внутреннем движении собственной материи» тел, то есть «не посторонней»;</a:t>
            </a:r>
          </a:p>
          <a:p>
            <a:pPr marL="571500" indent="-571500">
              <a:buFont typeface="+mj-lt"/>
              <a:buAutoNum type="romanUcPeriod" startAt="2"/>
            </a:pPr>
            <a:r>
              <a:rPr lang="ru-RU" sz="2400" dirty="0">
                <a:solidFill>
                  <a:sysClr val="windowText" lastClr="000000"/>
                </a:solidFill>
                <a:effectLst>
                  <a:glow rad="228600">
                    <a:schemeClr val="accent2">
                      <a:satMod val="175000"/>
                      <a:alpha val="40000"/>
                    </a:schemeClr>
                  </a:glow>
                </a:effectLst>
              </a:rPr>
              <a:t>«во вращательном движении частиц собственной материи тел», так как «существуют весьма горячие тела без» двух других видов движения «внутреннего поступательного и колебательного», напр. раскалённый камень покоится (нет поступательного движения) и не плавится (нет колебательного движения частиц</a:t>
            </a:r>
            <a:r>
              <a:rPr lang="ru-RU" sz="2400" dirty="0" smtClean="0">
                <a:solidFill>
                  <a:sysClr val="windowText" lastClr="000000"/>
                </a:solidFill>
                <a:effectLst>
                  <a:glow rad="228600">
                    <a:schemeClr val="accent2">
                      <a:satMod val="175000"/>
                      <a:alpha val="40000"/>
                    </a:schemeClr>
                  </a:glow>
                </a:effectLst>
              </a:rPr>
              <a:t>).</a:t>
            </a:r>
          </a:p>
          <a:p>
            <a:r>
              <a:rPr lang="ru-RU" sz="2400" dirty="0" smtClean="0">
                <a:solidFill>
                  <a:sysClr val="windowText" lastClr="000000"/>
                </a:solidFill>
                <a:effectLst>
                  <a:glow rad="101600">
                    <a:schemeClr val="accent3">
                      <a:satMod val="175000"/>
                      <a:alpha val="40000"/>
                    </a:schemeClr>
                  </a:glow>
                </a:effectLst>
              </a:rPr>
              <a:t>«Таким образом, мы доказали a </a:t>
            </a:r>
            <a:r>
              <a:rPr lang="ru-RU" sz="2400" dirty="0" err="1" smtClean="0">
                <a:solidFill>
                  <a:sysClr val="windowText" lastClr="000000"/>
                </a:solidFill>
                <a:effectLst>
                  <a:glow rad="101600">
                    <a:schemeClr val="accent3">
                      <a:satMod val="175000"/>
                      <a:alpha val="40000"/>
                    </a:schemeClr>
                  </a:glow>
                </a:effectLst>
              </a:rPr>
              <a:t>priori</a:t>
            </a:r>
            <a:r>
              <a:rPr lang="ru-RU" sz="2400" dirty="0" smtClean="0">
                <a:solidFill>
                  <a:sysClr val="windowText" lastClr="000000"/>
                </a:solidFill>
                <a:effectLst>
                  <a:glow rad="101600">
                    <a:schemeClr val="accent3">
                      <a:satMod val="175000"/>
                      <a:alpha val="40000"/>
                    </a:schemeClr>
                  </a:glow>
                </a:effectLst>
              </a:rPr>
              <a:t> и подтвердили a </a:t>
            </a:r>
            <a:r>
              <a:rPr lang="ru-RU" sz="2400" dirty="0" err="1" smtClean="0">
                <a:solidFill>
                  <a:sysClr val="windowText" lastClr="000000"/>
                </a:solidFill>
                <a:effectLst>
                  <a:glow rad="101600">
                    <a:schemeClr val="accent3">
                      <a:satMod val="175000"/>
                      <a:alpha val="40000"/>
                    </a:schemeClr>
                  </a:glow>
                </a:effectLst>
              </a:rPr>
              <a:t>posteriori</a:t>
            </a:r>
            <a:r>
              <a:rPr lang="ru-RU" sz="2400" dirty="0" smtClean="0">
                <a:solidFill>
                  <a:sysClr val="windowText" lastClr="000000"/>
                </a:solidFill>
                <a:effectLst>
                  <a:glow rad="101600">
                    <a:schemeClr val="accent3">
                      <a:satMod val="175000"/>
                      <a:alpha val="40000"/>
                    </a:schemeClr>
                  </a:glow>
                </a:effectLst>
              </a:rPr>
              <a:t>, что причиною теплоты является внутреннее вращательное движение связанной материи».</a:t>
            </a:r>
            <a:endParaRPr lang="ru-RU" sz="2400" dirty="0">
              <a:solidFill>
                <a:sysClr val="windowText" lastClr="000000"/>
              </a:solidFill>
              <a:effectLst>
                <a:glow rad="101600">
                  <a:schemeClr val="accent3">
                    <a:satMod val="175000"/>
                    <a:alpha val="40000"/>
                  </a:schemeClr>
                </a:glow>
              </a:effectLst>
            </a:endParaRPr>
          </a:p>
        </p:txBody>
      </p:sp>
    </p:spTree>
    <p:extLst>
      <p:ext uri="{BB962C8B-B14F-4D97-AF65-F5344CB8AC3E}">
        <p14:creationId xmlns="" xmlns:p14="http://schemas.microsoft.com/office/powerpoint/2010/main" val="723371558"/>
      </p:ext>
    </p:extLst>
  </p:cSld>
  <p:clrMapOvr>
    <a:masterClrMapping/>
  </p:clrMapOvr>
  <p:transition>
    <p:pull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out)">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125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1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8" dur="1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1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4" dur="1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1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30" dur="1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1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6" dur="1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randombar(horizontal)">
                                      <p:cBhvr>
                                        <p:cTn id="41" dur="125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Объект 2"/>
          <p:cNvSpPr>
            <a:spLocks noGrp="1"/>
          </p:cNvSpPr>
          <p:nvPr>
            <p:ph idx="1"/>
          </p:nvPr>
        </p:nvSpPr>
        <p:spPr>
          <a:xfrm>
            <a:off x="5009" y="0"/>
            <a:ext cx="9144000" cy="6858000"/>
          </a:xfrm>
        </p:spPr>
        <p:txBody>
          <a:bodyPr>
            <a:normAutofit/>
          </a:bodyPr>
          <a:lstStyle/>
          <a:p>
            <a:endParaRPr lang="ru-RU" sz="2000" dirty="0" smtClean="0"/>
          </a:p>
          <a:p>
            <a:endParaRPr lang="ru-RU" sz="2000" dirty="0"/>
          </a:p>
        </p:txBody>
      </p:sp>
      <p:sp>
        <p:nvSpPr>
          <p:cNvPr id="4" name="TextBox 3"/>
          <p:cNvSpPr txBox="1"/>
          <p:nvPr/>
        </p:nvSpPr>
        <p:spPr>
          <a:xfrm>
            <a:off x="1835696" y="1354993"/>
            <a:ext cx="45719" cy="369332"/>
          </a:xfrm>
          <a:prstGeom prst="rect">
            <a:avLst/>
          </a:prstGeom>
          <a:noFill/>
        </p:spPr>
        <p:txBody>
          <a:bodyPr wrap="square" rtlCol="0">
            <a:spAutoFit/>
          </a:bodyPr>
          <a:lstStyle/>
          <a:p>
            <a:endParaRPr lang="ru-RU" dirty="0"/>
          </a:p>
        </p:txBody>
      </p:sp>
      <p:pic>
        <p:nvPicPr>
          <p:cNvPr id="2053" name="Picture 5"/>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29168"/>
          <a:stretch/>
        </p:blipFill>
        <p:spPr bwMode="auto">
          <a:xfrm>
            <a:off x="323524" y="88359"/>
            <a:ext cx="2593265" cy="26829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TextBox 1"/>
          <p:cNvSpPr txBox="1"/>
          <p:nvPr/>
        </p:nvSpPr>
        <p:spPr>
          <a:xfrm>
            <a:off x="144483" y="2904465"/>
            <a:ext cx="2987357" cy="3539430"/>
          </a:xfrm>
          <a:prstGeom prst="rect">
            <a:avLst/>
          </a:prstGeom>
          <a:noFill/>
        </p:spPr>
        <p:txBody>
          <a:bodyPr wrap="square" rtlCol="0">
            <a:spAutoFit/>
          </a:bodyPr>
          <a:lstStyle/>
          <a:p>
            <a:r>
              <a:rPr lang="ru-RU" sz="1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Весной 1743 г. Ломоносов написал первый вариант своей известной работы «О действии химических растворителей вообще». Кончался период ее чисто экспериментального развития, когда химики производили с химическими веществами различные операции в большинстве случаев вслепую или на основе туманных представлений, которые оставила в наследство алхимия.</a:t>
            </a:r>
          </a:p>
        </p:txBody>
      </p:sp>
      <p:sp>
        <p:nvSpPr>
          <p:cNvPr id="5" name="TextBox 4"/>
          <p:cNvSpPr txBox="1"/>
          <p:nvPr/>
        </p:nvSpPr>
        <p:spPr>
          <a:xfrm>
            <a:off x="3131840" y="88359"/>
            <a:ext cx="2736304" cy="2308324"/>
          </a:xfrm>
          <a:prstGeom prst="rect">
            <a:avLst/>
          </a:prstGeom>
          <a:noFill/>
        </p:spPr>
        <p:txBody>
          <a:bodyPr wrap="square" rtlCol="0">
            <a:spAutoFit/>
          </a:bodyPr>
          <a:lstStyle/>
          <a:p>
            <a:r>
              <a:rPr lang="ru-R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1744 год. </a:t>
            </a:r>
            <a:r>
              <a:rPr lang="ru-R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П</a:t>
            </a:r>
            <a:r>
              <a:rPr lang="ru-R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олучив </a:t>
            </a:r>
            <a:r>
              <a:rPr lang="ru-R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необходимые химические препараты, Ломоносов осуществил большую серию экспериментов по растворению металлов в кислотах и солей в воде.</a:t>
            </a:r>
          </a:p>
        </p:txBody>
      </p:sp>
      <p:pic>
        <p:nvPicPr>
          <p:cNvPr id="1026" name="Picture 2"/>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6502" r="7458"/>
          <a:stretch/>
        </p:blipFill>
        <p:spPr bwMode="auto">
          <a:xfrm>
            <a:off x="3288323" y="2633404"/>
            <a:ext cx="2373923" cy="38104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6" name="TextBox 5"/>
          <p:cNvSpPr txBox="1"/>
          <p:nvPr/>
        </p:nvSpPr>
        <p:spPr>
          <a:xfrm>
            <a:off x="6372200" y="3858572"/>
            <a:ext cx="2628292" cy="2862322"/>
          </a:xfrm>
          <a:prstGeom prst="rect">
            <a:avLst/>
          </a:prstGeom>
          <a:noFill/>
        </p:spPr>
        <p:txBody>
          <a:bodyPr wrap="square" rtlCol="0">
            <a:spAutoFit/>
          </a:bodyPr>
          <a:lstStyle/>
          <a:p>
            <a:r>
              <a:rPr lang="ru-R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В 1745 году Ломоносов пишет работу «О металлическом блеске», чуть позже «О рождении и природе селитры». В </a:t>
            </a:r>
            <a:r>
              <a:rPr lang="ru-R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последней </a:t>
            </a:r>
            <a:r>
              <a:rPr lang="ru-R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учёный высказал взгляды о приложении физических законов к химии.</a:t>
            </a:r>
          </a:p>
        </p:txBody>
      </p:sp>
      <p:pic>
        <p:nvPicPr>
          <p:cNvPr id="1028" name="Picture 4"/>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l="4303" r="8917"/>
          <a:stretch/>
        </p:blipFill>
        <p:spPr bwMode="auto">
          <a:xfrm>
            <a:off x="5904148" y="88359"/>
            <a:ext cx="3096344" cy="37514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 xmlns:p14="http://schemas.microsoft.com/office/powerpoint/2010/main" val="3763424882"/>
      </p:ext>
    </p:extLst>
  </p:cSld>
  <p:clrMapOvr>
    <a:masterClrMapping/>
  </p:clrMapOvr>
  <p:transition>
    <p:pull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diamond(in)">
                                      <p:cBhvr>
                                        <p:cTn id="7" dur="2000"/>
                                        <p:tgtEl>
                                          <p:spTgt spid="205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2" dur="1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p:cTn id="17" dur="1500" fill="hold"/>
                                        <p:tgtEl>
                                          <p:spTgt spid="1026"/>
                                        </p:tgtEl>
                                        <p:attrNameLst>
                                          <p:attrName>ppt_w</p:attrName>
                                        </p:attrNameLst>
                                      </p:cBhvr>
                                      <p:tavLst>
                                        <p:tav tm="0">
                                          <p:val>
                                            <p:fltVal val="0"/>
                                          </p:val>
                                        </p:tav>
                                        <p:tav tm="100000">
                                          <p:val>
                                            <p:strVal val="#ppt_w"/>
                                          </p:val>
                                        </p:tav>
                                      </p:tavLst>
                                    </p:anim>
                                    <p:anim calcmode="lin" valueType="num">
                                      <p:cBhvr>
                                        <p:cTn id="18" dur="1500" fill="hold"/>
                                        <p:tgtEl>
                                          <p:spTgt spid="1026"/>
                                        </p:tgtEl>
                                        <p:attrNameLst>
                                          <p:attrName>ppt_h</p:attrName>
                                        </p:attrNameLst>
                                      </p:cBhvr>
                                      <p:tavLst>
                                        <p:tav tm="0">
                                          <p:val>
                                            <p:fltVal val="0"/>
                                          </p:val>
                                        </p:tav>
                                        <p:tav tm="100000">
                                          <p:val>
                                            <p:strVal val="#ppt_h"/>
                                          </p:val>
                                        </p:tav>
                                      </p:tavLst>
                                    </p:anim>
                                    <p:anim calcmode="lin" valueType="num">
                                      <p:cBhvr>
                                        <p:cTn id="19" dur="1500" fill="hold"/>
                                        <p:tgtEl>
                                          <p:spTgt spid="1026"/>
                                        </p:tgtEl>
                                        <p:attrNameLst>
                                          <p:attrName>style.rotation</p:attrName>
                                        </p:attrNameLst>
                                      </p:cBhvr>
                                      <p:tavLst>
                                        <p:tav tm="0">
                                          <p:val>
                                            <p:fltVal val="90"/>
                                          </p:val>
                                        </p:tav>
                                        <p:tav tm="100000">
                                          <p:val>
                                            <p:fltVal val="0"/>
                                          </p:val>
                                        </p:tav>
                                      </p:tavLst>
                                    </p:anim>
                                    <p:animEffect transition="in" filter="fade">
                                      <p:cBhvr>
                                        <p:cTn id="20" dur="1500"/>
                                        <p:tgtEl>
                                          <p:spTgt spid="1026"/>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randombar(horizontal)">
                                      <p:cBhvr>
                                        <p:cTn id="25" dur="1000"/>
                                        <p:tgtEl>
                                          <p:spTgt spid="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1028"/>
                                        </p:tgtEl>
                                        <p:attrNameLst>
                                          <p:attrName>style.visibility</p:attrName>
                                        </p:attrNameLst>
                                      </p:cBhvr>
                                      <p:to>
                                        <p:strVal val="visible"/>
                                      </p:to>
                                    </p:set>
                                    <p:anim calcmode="lin" valueType="num">
                                      <p:cBhvr>
                                        <p:cTn id="30" dur="1500" fill="hold"/>
                                        <p:tgtEl>
                                          <p:spTgt spid="1028"/>
                                        </p:tgtEl>
                                        <p:attrNameLst>
                                          <p:attrName>ppt_w</p:attrName>
                                        </p:attrNameLst>
                                      </p:cBhvr>
                                      <p:tavLst>
                                        <p:tav tm="0">
                                          <p:val>
                                            <p:fltVal val="0"/>
                                          </p:val>
                                        </p:tav>
                                        <p:tav tm="100000">
                                          <p:val>
                                            <p:strVal val="#ppt_w"/>
                                          </p:val>
                                        </p:tav>
                                      </p:tavLst>
                                    </p:anim>
                                    <p:anim calcmode="lin" valueType="num">
                                      <p:cBhvr>
                                        <p:cTn id="31" dur="1500" fill="hold"/>
                                        <p:tgtEl>
                                          <p:spTgt spid="1028"/>
                                        </p:tgtEl>
                                        <p:attrNameLst>
                                          <p:attrName>ppt_h</p:attrName>
                                        </p:attrNameLst>
                                      </p:cBhvr>
                                      <p:tavLst>
                                        <p:tav tm="0">
                                          <p:val>
                                            <p:fltVal val="0"/>
                                          </p:val>
                                        </p:tav>
                                        <p:tav tm="100000">
                                          <p:val>
                                            <p:strVal val="#ppt_h"/>
                                          </p:val>
                                        </p:tav>
                                      </p:tavLst>
                                    </p:anim>
                                    <p:anim calcmode="lin" valueType="num">
                                      <p:cBhvr>
                                        <p:cTn id="32" dur="1500" fill="hold"/>
                                        <p:tgtEl>
                                          <p:spTgt spid="1028"/>
                                        </p:tgtEl>
                                        <p:attrNameLst>
                                          <p:attrName>style.rotation</p:attrName>
                                        </p:attrNameLst>
                                      </p:cBhvr>
                                      <p:tavLst>
                                        <p:tav tm="0">
                                          <p:val>
                                            <p:fltVal val="90"/>
                                          </p:val>
                                        </p:tav>
                                        <p:tav tm="100000">
                                          <p:val>
                                            <p:fltVal val="0"/>
                                          </p:val>
                                        </p:tav>
                                      </p:tavLst>
                                    </p:anim>
                                    <p:animEffect transition="in" filter="fade">
                                      <p:cBhvr>
                                        <p:cTn id="33" dur="1500"/>
                                        <p:tgtEl>
                                          <p:spTgt spid="1028"/>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
                                            <p:txEl>
                                              <p:pRg st="0" end="0"/>
                                            </p:txEl>
                                          </p:spTgt>
                                        </p:tgtEl>
                                        <p:attrNameLst>
                                          <p:attrName>style.visibility</p:attrName>
                                        </p:attrNameLst>
                                      </p:cBhvr>
                                      <p:to>
                                        <p:strVal val="visible"/>
                                      </p:to>
                                    </p:set>
                                    <p:animEffect transition="in" filter="randombar(horizontal)">
                                      <p:cBhvr>
                                        <p:cTn id="38" dur="1000"/>
                                        <p:tgtEl>
                                          <p:spTgt spid="2">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2053"/>
                                        </p:tgtEl>
                                        <p:attrNameLst>
                                          <p:attrName>style.visibility</p:attrName>
                                        </p:attrNameLst>
                                      </p:cBhvr>
                                      <p:to>
                                        <p:strVal val="visible"/>
                                      </p:to>
                                    </p:set>
                                    <p:anim calcmode="lin" valueType="num">
                                      <p:cBhvr>
                                        <p:cTn id="43" dur="1000" fill="hold"/>
                                        <p:tgtEl>
                                          <p:spTgt spid="2053"/>
                                        </p:tgtEl>
                                        <p:attrNameLst>
                                          <p:attrName>ppt_w</p:attrName>
                                        </p:attrNameLst>
                                      </p:cBhvr>
                                      <p:tavLst>
                                        <p:tav tm="0">
                                          <p:val>
                                            <p:fltVal val="0"/>
                                          </p:val>
                                        </p:tav>
                                        <p:tav tm="100000">
                                          <p:val>
                                            <p:strVal val="#ppt_w"/>
                                          </p:val>
                                        </p:tav>
                                      </p:tavLst>
                                    </p:anim>
                                    <p:anim calcmode="lin" valueType="num">
                                      <p:cBhvr>
                                        <p:cTn id="44" dur="1000" fill="hold"/>
                                        <p:tgtEl>
                                          <p:spTgt spid="2053"/>
                                        </p:tgtEl>
                                        <p:attrNameLst>
                                          <p:attrName>ppt_h</p:attrName>
                                        </p:attrNameLst>
                                      </p:cBhvr>
                                      <p:tavLst>
                                        <p:tav tm="0">
                                          <p:val>
                                            <p:fltVal val="0"/>
                                          </p:val>
                                        </p:tav>
                                        <p:tav tm="100000">
                                          <p:val>
                                            <p:strVal val="#ppt_h"/>
                                          </p:val>
                                        </p:tav>
                                      </p:tavLst>
                                    </p:anim>
                                    <p:anim calcmode="lin" valueType="num">
                                      <p:cBhvr>
                                        <p:cTn id="45" dur="1000" fill="hold"/>
                                        <p:tgtEl>
                                          <p:spTgt spid="2053"/>
                                        </p:tgtEl>
                                        <p:attrNameLst>
                                          <p:attrName>style.rotation</p:attrName>
                                        </p:attrNameLst>
                                      </p:cBhvr>
                                      <p:tavLst>
                                        <p:tav tm="0">
                                          <p:val>
                                            <p:fltVal val="90"/>
                                          </p:val>
                                        </p:tav>
                                        <p:tav tm="100000">
                                          <p:val>
                                            <p:fltVal val="0"/>
                                          </p:val>
                                        </p:tav>
                                      </p:tavLst>
                                    </p:anim>
                                    <p:animEffect transition="in" filter="fade">
                                      <p:cBhvr>
                                        <p:cTn id="46" dur="1000"/>
                                        <p:tgtEl>
                                          <p:spTgt spid="2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1"/>
            <a:ext cx="9144000" cy="6857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0" y="0"/>
            <a:ext cx="9144000" cy="1143000"/>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6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ookman Old Style" pitchFamily="18" charset="0"/>
              </a:rPr>
              <a:t>Физическая химия</a:t>
            </a:r>
            <a:endParaRPr lang="ru-RU" sz="6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ookman Old Style" pitchFamily="18" charset="0"/>
            </a:endParaRPr>
          </a:p>
        </p:txBody>
      </p:sp>
      <p:sp>
        <p:nvSpPr>
          <p:cNvPr id="4" name="TextBox 3"/>
          <p:cNvSpPr txBox="1"/>
          <p:nvPr/>
        </p:nvSpPr>
        <p:spPr>
          <a:xfrm>
            <a:off x="4247457" y="4303453"/>
            <a:ext cx="4896543" cy="2554545"/>
          </a:xfrm>
          <a:prstGeom prst="rect">
            <a:avLst/>
          </a:prstGeom>
          <a:noFill/>
        </p:spPr>
        <p:txBody>
          <a:bodyPr wrap="square" rtlCol="0">
            <a:spAutoFit/>
          </a:bodyPr>
          <a:lstStyle/>
          <a:p>
            <a:pPr marL="285750" indent="-285750" algn="r">
              <a:buFont typeface="Arial" pitchFamily="34" charset="0"/>
              <a:buChar char="•"/>
            </a:pPr>
            <a:r>
              <a:rPr lang="ru-RU" sz="1600" dirty="0">
                <a:ln w="18415" cmpd="sng">
                  <a:solidFill>
                    <a:srgbClr val="FFFFFF"/>
                  </a:solidFill>
                  <a:prstDash val="solid"/>
                </a:ln>
                <a:solidFill>
                  <a:srgbClr val="FFFFFF"/>
                </a:solidFill>
                <a:effectLst>
                  <a:glow rad="63500">
                    <a:schemeClr val="accent5">
                      <a:satMod val="175000"/>
                      <a:alpha val="40000"/>
                    </a:schemeClr>
                  </a:glow>
                  <a:outerShdw blurRad="63500" dir="3600000" algn="tl" rotWithShape="0">
                    <a:srgbClr val="000000">
                      <a:alpha val="70000"/>
                    </a:srgbClr>
                  </a:outerShdw>
                </a:effectLst>
              </a:rPr>
              <a:t>Для того чтобы выяснить, «что происходит в химических телах при химических операциях», необходимо, считал Ломоносов, прежде всего, выяснить химический состав тел, из которых данное вещество состоит. Ученый был убежден, что всякое смешанное тело, какого бы сложного состава оно ни было, может быть разделено на составляющие, «в которых нельзя отделить друг от друга никакими химическими операциями или различить рассуждением разнородные тела». </a:t>
            </a:r>
          </a:p>
        </p:txBody>
      </p:sp>
      <p:pic>
        <p:nvPicPr>
          <p:cNvPr id="2052" name="Picture 4"/>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95536" y="4090138"/>
            <a:ext cx="3759696" cy="266771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1304" y="1043150"/>
            <a:ext cx="3923928" cy="3046988"/>
          </a:xfrm>
          <a:prstGeom prst="rect">
            <a:avLst/>
          </a:prstGeom>
          <a:noFill/>
        </p:spPr>
        <p:txBody>
          <a:bodyPr wrap="square" rtlCol="0">
            <a:spAutoFit/>
          </a:bodyPr>
          <a:lstStyle/>
          <a:p>
            <a:pPr marL="285750" indent="-285750">
              <a:buFont typeface="Arial" pitchFamily="34" charset="0"/>
              <a:buChar char="•"/>
            </a:pPr>
            <a:r>
              <a:rPr lang="ru-RU" sz="1600" dirty="0">
                <a:ln w="18415" cmpd="sng">
                  <a:solidFill>
                    <a:srgbClr val="FFFFFF"/>
                  </a:solidFill>
                  <a:prstDash val="solid"/>
                </a:ln>
                <a:solidFill>
                  <a:srgbClr val="FFFFFF"/>
                </a:solidFill>
                <a:effectLst>
                  <a:outerShdw blurRad="63500" dir="3600000" algn="tl" rotWithShape="0">
                    <a:srgbClr val="000000">
                      <a:alpha val="70000"/>
                    </a:srgbClr>
                  </a:outerShdw>
                </a:effectLst>
              </a:rPr>
              <a:t>Курс физической </a:t>
            </a:r>
            <a:r>
              <a:rPr lang="ru-RU" sz="1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химии</a:t>
            </a:r>
          </a:p>
          <a:p>
            <a:r>
              <a:rPr lang="ru-RU" sz="1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Ломоносов </a:t>
            </a:r>
            <a:r>
              <a:rPr lang="ru-RU" sz="1600" dirty="0">
                <a:ln w="18415" cmpd="sng">
                  <a:solidFill>
                    <a:srgbClr val="FFFFFF"/>
                  </a:solidFill>
                  <a:prstDash val="solid"/>
                </a:ln>
                <a:solidFill>
                  <a:srgbClr val="FFFFFF"/>
                </a:solidFill>
                <a:effectLst>
                  <a:outerShdw blurRad="63500" dir="3600000" algn="tl" rotWithShape="0">
                    <a:srgbClr val="000000">
                      <a:alpha val="70000"/>
                    </a:srgbClr>
                  </a:outerShdw>
                </a:effectLst>
              </a:rPr>
              <a:t>начинает с определения новой науки: «Физическая химия есть наука, объясняющая на основании положений и опытов физики то, что происходит в смешанных телах при химических операциях. Она может быть названа также химической философией, но в совершенно другом смысле, чем та мистическая философия, где не только скрыты объяснения, но и сами операции производятся тайным образом».</a:t>
            </a:r>
          </a:p>
        </p:txBody>
      </p:sp>
      <p:pic>
        <p:nvPicPr>
          <p:cNvPr id="2053" name="Picture 5"/>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4499992" y="1196752"/>
            <a:ext cx="4172392" cy="3057631"/>
          </a:xfrm>
          <a:prstGeom prst="rect">
            <a:avLst/>
          </a:prstGeom>
          <a:noFill/>
          <a:ln>
            <a:noFill/>
          </a:ln>
          <a:effectLst/>
          <a:scene3d>
            <a:camera prst="isometricOffAxis2Left"/>
            <a:lightRig rig="threePt" dir="t"/>
          </a:scene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962691114"/>
      </p:ext>
    </p:extLst>
  </p:cSld>
  <p:clrMapOvr>
    <a:masterClrMapping/>
  </p:clrMapOvr>
  <p:transition>
    <p:pull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diamond(out)">
                                      <p:cBhvr>
                                        <p:cTn id="7" dur="2000"/>
                                        <p:tgtEl>
                                          <p:spTgt spid="2051"/>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800" decel="100000"/>
                                        <p:tgtEl>
                                          <p:spTgt spid="2"/>
                                        </p:tgtEl>
                                      </p:cBhvr>
                                    </p:animEffect>
                                    <p:anim calcmode="lin" valueType="num">
                                      <p:cBhvr>
                                        <p:cTn id="13" dur="800" decel="100000" fill="hold"/>
                                        <p:tgtEl>
                                          <p:spTgt spid="2"/>
                                        </p:tgtEl>
                                        <p:attrNameLst>
                                          <p:attrName>style.rotation</p:attrName>
                                        </p:attrNameLst>
                                      </p:cBhvr>
                                      <p:tavLst>
                                        <p:tav tm="0">
                                          <p:val>
                                            <p:fltVal val="-90"/>
                                          </p:val>
                                        </p:tav>
                                        <p:tav tm="100000">
                                          <p:val>
                                            <p:fltVal val="0"/>
                                          </p:val>
                                        </p:tav>
                                      </p:tavLst>
                                    </p:anim>
                                    <p:anim calcmode="lin" valueType="num">
                                      <p:cBhvr>
                                        <p:cTn id="14" dur="800" decel="100000" fill="hold"/>
                                        <p:tgtEl>
                                          <p:spTgt spid="2"/>
                                        </p:tgtEl>
                                        <p:attrNameLst>
                                          <p:attrName>ppt_x</p:attrName>
                                        </p:attrNameLst>
                                      </p:cBhvr>
                                      <p:tavLst>
                                        <p:tav tm="0">
                                          <p:val>
                                            <p:strVal val="#ppt_x+0.4"/>
                                          </p:val>
                                        </p:tav>
                                        <p:tav tm="100000">
                                          <p:val>
                                            <p:strVal val="#ppt_x-0.05"/>
                                          </p:val>
                                        </p:tav>
                                      </p:tavLst>
                                    </p:anim>
                                    <p:anim calcmode="lin" valueType="num">
                                      <p:cBhvr>
                                        <p:cTn id="15" dur="800" decel="100000" fill="hold"/>
                                        <p:tgtEl>
                                          <p:spTgt spid="2"/>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randombar(horizontal)">
                                      <p:cBhvr>
                                        <p:cTn id="22" dur="1000"/>
                                        <p:tgtEl>
                                          <p:spTgt spid="6">
                                            <p:txEl>
                                              <p:pRg st="0" end="0"/>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5" dur="1000"/>
                                        <p:tgtEl>
                                          <p:spTgt spid="6">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4">
                                            <p:txEl>
                                              <p:pRg st="0" end="0"/>
                                            </p:txEl>
                                          </p:spTgt>
                                        </p:tgtEl>
                                        <p:attrNameLst>
                                          <p:attrName>style.visibility</p:attrName>
                                        </p:attrNameLst>
                                      </p:cBhvr>
                                      <p:to>
                                        <p:strVal val="visible"/>
                                      </p:to>
                                    </p:set>
                                    <p:animEffect transition="in" filter="randombar(horizontal)">
                                      <p:cBhvr>
                                        <p:cTn id="30" dur="1000"/>
                                        <p:tgtEl>
                                          <p:spTgt spid="4">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8" fill="hold" nodeType="clickEffect">
                                  <p:stCondLst>
                                    <p:cond delay="0"/>
                                  </p:stCondLst>
                                  <p:childTnLst>
                                    <p:set>
                                      <p:cBhvr>
                                        <p:cTn id="34" dur="1" fill="hold">
                                          <p:stCondLst>
                                            <p:cond delay="0"/>
                                          </p:stCondLst>
                                        </p:cTn>
                                        <p:tgtEl>
                                          <p:spTgt spid="2052"/>
                                        </p:tgtEl>
                                        <p:attrNameLst>
                                          <p:attrName>style.visibility</p:attrName>
                                        </p:attrNameLst>
                                      </p:cBhvr>
                                      <p:to>
                                        <p:strVal val="visible"/>
                                      </p:to>
                                    </p:set>
                                    <p:animEffect transition="in" filter="wheel(8)">
                                      <p:cBhvr>
                                        <p:cTn id="35" dur="2000"/>
                                        <p:tgtEl>
                                          <p:spTgt spid="2052"/>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8" fill="hold" nodeType="clickEffect">
                                  <p:stCondLst>
                                    <p:cond delay="0"/>
                                  </p:stCondLst>
                                  <p:childTnLst>
                                    <p:set>
                                      <p:cBhvr>
                                        <p:cTn id="39" dur="1" fill="hold">
                                          <p:stCondLst>
                                            <p:cond delay="0"/>
                                          </p:stCondLst>
                                        </p:cTn>
                                        <p:tgtEl>
                                          <p:spTgt spid="2053"/>
                                        </p:tgtEl>
                                        <p:attrNameLst>
                                          <p:attrName>style.visibility</p:attrName>
                                        </p:attrNameLst>
                                      </p:cBhvr>
                                      <p:to>
                                        <p:strVal val="visible"/>
                                      </p:to>
                                    </p:set>
                                    <p:animEffect transition="in" filter="wheel(8)">
                                      <p:cBhvr>
                                        <p:cTn id="40" dur="2000"/>
                                        <p:tgtEl>
                                          <p:spTgt spid="2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Объект 2"/>
          <p:cNvSpPr>
            <a:spLocks noGrp="1"/>
          </p:cNvSpPr>
          <p:nvPr>
            <p:ph idx="1"/>
          </p:nvPr>
        </p:nvSpPr>
        <p:spPr>
          <a:xfrm>
            <a:off x="0" y="0"/>
            <a:ext cx="9144000" cy="6858000"/>
          </a:xfrm>
        </p:spPr>
        <p:txBody>
          <a:bodyPr>
            <a:normAutofit/>
          </a:bodyPr>
          <a:lstStyle/>
          <a:p>
            <a:pPr marL="0" indent="0" algn="ctr">
              <a:buNone/>
            </a:pPr>
            <a:r>
              <a:rPr lang="ru-RU" dirty="0">
                <a:ln w="18415" cmpd="sng">
                  <a:solidFill>
                    <a:srgbClr val="FFFFFF"/>
                  </a:solidFill>
                  <a:prstDash val="solid"/>
                </a:ln>
                <a:solidFill>
                  <a:srgbClr val="FFFFFF"/>
                </a:solidFill>
                <a:effectLst>
                  <a:outerShdw blurRad="63500" dir="3600000" algn="tl" rotWithShape="0">
                    <a:srgbClr val="000000">
                      <a:alpha val="70000"/>
                    </a:srgbClr>
                  </a:outerShdw>
                </a:effectLst>
              </a:rPr>
              <a:t>Ломоносов полагал, что существует две группы частных качеств химических тел</a:t>
            </a:r>
            <a:r>
              <a:rPr lang="ru-RU"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p>
          <a:p>
            <a:pPr marL="0" indent="0" algn="ctr">
              <a:buNone/>
            </a:pPr>
            <a:r>
              <a:rPr lang="ru-RU" dirty="0" smtClean="0"/>
              <a:t> </a:t>
            </a:r>
          </a:p>
          <a:p>
            <a:pPr marL="0" indent="0" algn="ctr">
              <a:buNone/>
            </a:pPr>
            <a:endParaRPr lang="ru-RU" dirty="0"/>
          </a:p>
          <a:p>
            <a:pPr marL="0" indent="0" algn="ctr">
              <a:buNone/>
            </a:pPr>
            <a:endParaRPr lang="ru-RU" dirty="0"/>
          </a:p>
        </p:txBody>
      </p:sp>
      <p:sp>
        <p:nvSpPr>
          <p:cNvPr id="4" name="Прямоугольник 3"/>
          <p:cNvSpPr/>
          <p:nvPr/>
        </p:nvSpPr>
        <p:spPr>
          <a:xfrm>
            <a:off x="2699792" y="1140851"/>
            <a:ext cx="3024336" cy="631965"/>
          </a:xfrm>
          <a:prstGeom prst="rect">
            <a:avLst/>
          </a:prstGeom>
        </p:spPr>
        <p:style>
          <a:lnRef idx="3">
            <a:schemeClr val="lt1"/>
          </a:lnRef>
          <a:fillRef idx="1">
            <a:schemeClr val="accent4"/>
          </a:fillRef>
          <a:effectRef idx="1">
            <a:schemeClr val="accent4"/>
          </a:effectRef>
          <a:fontRef idx="minor">
            <a:schemeClr val="lt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Химические тела</a:t>
            </a:r>
            <a:endParaRPr lang="ru-RU"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6" name="Стрелка вниз 5"/>
          <p:cNvSpPr/>
          <p:nvPr/>
        </p:nvSpPr>
        <p:spPr>
          <a:xfrm rot="1803530">
            <a:off x="2809889" y="1828396"/>
            <a:ext cx="484632" cy="978408"/>
          </a:xfrm>
          <a:prstGeom prst="downArrow">
            <a:avLst>
              <a:gd name="adj1" fmla="val 50840"/>
              <a:gd name="adj2" fmla="val 99677"/>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ru-RU"/>
          </a:p>
        </p:txBody>
      </p:sp>
      <p:sp>
        <p:nvSpPr>
          <p:cNvPr id="10" name="Стрелка вниз 9"/>
          <p:cNvSpPr/>
          <p:nvPr/>
        </p:nvSpPr>
        <p:spPr>
          <a:xfrm rot="20118256">
            <a:off x="5298735" y="1829312"/>
            <a:ext cx="484632" cy="978408"/>
          </a:xfrm>
          <a:prstGeom prst="downArrow">
            <a:avLst>
              <a:gd name="adj1" fmla="val 57779"/>
              <a:gd name="adj2" fmla="val 97317"/>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ru-RU"/>
          </a:p>
        </p:txBody>
      </p:sp>
      <p:sp>
        <p:nvSpPr>
          <p:cNvPr id="12" name="TextBox 11"/>
          <p:cNvSpPr txBox="1"/>
          <p:nvPr/>
        </p:nvSpPr>
        <p:spPr>
          <a:xfrm>
            <a:off x="107504" y="5013176"/>
            <a:ext cx="9144000" cy="1477328"/>
          </a:xfrm>
          <a:prstGeom prst="rect">
            <a:avLst/>
          </a:prstGeom>
          <a:noFill/>
        </p:spPr>
        <p:txBody>
          <a:bodyPr wrap="square" rtlCol="0">
            <a:spAutoFit/>
          </a:bodyPr>
          <a:lstStyle/>
          <a:p>
            <a:pPr marL="285750" indent="-285750">
              <a:buFont typeface="Wingdings" pitchFamily="2" charset="2"/>
              <a:buChar char="q"/>
            </a:pPr>
            <a:r>
              <a:rPr lang="ru-RU" dirty="0">
                <a:ln w="18415" cmpd="sng">
                  <a:solidFill>
                    <a:srgbClr val="FFFFFF"/>
                  </a:solidFill>
                  <a:prstDash val="solid"/>
                </a:ln>
                <a:solidFill>
                  <a:srgbClr val="FFFFFF"/>
                </a:solidFill>
                <a:effectLst>
                  <a:outerShdw blurRad="63500" dir="3600000" algn="tl" rotWithShape="0">
                    <a:srgbClr val="000000">
                      <a:alpha val="70000"/>
                    </a:srgbClr>
                  </a:outerShdw>
                </a:effectLst>
              </a:rPr>
              <a:t>Учёный разработал свою теорию, согласно которой любой цвет (кроме чёрного) можно разложить на три простые составляющие - красный, жёлтый и голубой. Из выдвинутого Ломоносовым положения логически вытекает его утверждение, «что изменение смешанного тела происходит от прибавления или потери одной из нескольких составляющих» .</a:t>
            </a:r>
          </a:p>
        </p:txBody>
      </p:sp>
      <p:sp>
        <p:nvSpPr>
          <p:cNvPr id="13" name="TextBox 12"/>
          <p:cNvSpPr txBox="1"/>
          <p:nvPr/>
        </p:nvSpPr>
        <p:spPr>
          <a:xfrm>
            <a:off x="179512" y="2708920"/>
            <a:ext cx="2520280" cy="1477328"/>
          </a:xfrm>
          <a:prstGeom prst="rect">
            <a:avLst/>
          </a:prstGeom>
          <a:noFill/>
        </p:spPr>
        <p:txBody>
          <a:bodyPr wrap="square" rtlCol="0">
            <a:spAutoFit/>
          </a:bodyPr>
          <a:lstStyle/>
          <a:p>
            <a:pPr marL="285750" indent="-285750">
              <a:buFont typeface="Wingdings" pitchFamily="2" charset="2"/>
              <a:buChar char="Ø"/>
            </a:pPr>
            <a:r>
              <a:rPr lang="ru-RU" b="1" dirty="0">
                <a:solidFill>
                  <a:schemeClr val="accent4">
                    <a:lumMod val="75000"/>
                  </a:schemeClr>
                </a:solidFill>
                <a:effectLst>
                  <a:glow rad="139700">
                    <a:schemeClr val="accent6">
                      <a:satMod val="175000"/>
                      <a:alpha val="40000"/>
                    </a:schemeClr>
                  </a:glow>
                </a:effectLst>
              </a:rPr>
              <a:t>В первую группу он выделял те, которые зависят от различного сцепления частиц. </a:t>
            </a:r>
          </a:p>
        </p:txBody>
      </p:sp>
      <p:sp>
        <p:nvSpPr>
          <p:cNvPr id="15" name="TextBox 14"/>
          <p:cNvSpPr txBox="1"/>
          <p:nvPr/>
        </p:nvSpPr>
        <p:spPr>
          <a:xfrm>
            <a:off x="6228184" y="2690336"/>
            <a:ext cx="2664296" cy="1477328"/>
          </a:xfrm>
          <a:prstGeom prst="rect">
            <a:avLst/>
          </a:prstGeom>
          <a:noFill/>
        </p:spPr>
        <p:txBody>
          <a:bodyPr wrap="square" rtlCol="0">
            <a:spAutoFit/>
          </a:bodyPr>
          <a:lstStyle/>
          <a:p>
            <a:pPr marL="285750" indent="-285750">
              <a:buFont typeface="Wingdings" pitchFamily="2" charset="2"/>
              <a:buChar char="Ø"/>
            </a:pPr>
            <a:r>
              <a:rPr lang="ru-RU" b="1" dirty="0">
                <a:solidFill>
                  <a:schemeClr val="accent4">
                    <a:lumMod val="75000"/>
                  </a:schemeClr>
                </a:solidFill>
                <a:effectLst>
                  <a:glow rad="139700">
                    <a:schemeClr val="accent6">
                      <a:satMod val="175000"/>
                      <a:alpha val="40000"/>
                    </a:schemeClr>
                  </a:glow>
                </a:effectLst>
              </a:rPr>
              <a:t>Ко второй группе частных качеств Ломоносов относил цвет, прозрачность, вкус, запах. </a:t>
            </a:r>
          </a:p>
        </p:txBody>
      </p:sp>
    </p:spTree>
    <p:extLst>
      <p:ext uri="{BB962C8B-B14F-4D97-AF65-F5344CB8AC3E}">
        <p14:creationId xmlns="" xmlns:p14="http://schemas.microsoft.com/office/powerpoint/2010/main" val="2742578044"/>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ox(in)">
                                      <p:cBhvr>
                                        <p:cTn id="7" dur="2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1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1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80">
                                          <p:stCondLst>
                                            <p:cond delay="0"/>
                                          </p:stCondLst>
                                        </p:cTn>
                                        <p:tgtEl>
                                          <p:spTgt spid="4"/>
                                        </p:tgtEl>
                                      </p:cBhvr>
                                    </p:animEffect>
                                    <p:anim calcmode="lin" valueType="num">
                                      <p:cBhvr>
                                        <p:cTn id="19"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4" dur="26">
                                          <p:stCondLst>
                                            <p:cond delay="650"/>
                                          </p:stCondLst>
                                        </p:cTn>
                                        <p:tgtEl>
                                          <p:spTgt spid="4"/>
                                        </p:tgtEl>
                                      </p:cBhvr>
                                      <p:to x="100000" y="60000"/>
                                    </p:animScale>
                                    <p:animScale>
                                      <p:cBhvr>
                                        <p:cTn id="25" dur="166" decel="50000">
                                          <p:stCondLst>
                                            <p:cond delay="676"/>
                                          </p:stCondLst>
                                        </p:cTn>
                                        <p:tgtEl>
                                          <p:spTgt spid="4"/>
                                        </p:tgtEl>
                                      </p:cBhvr>
                                      <p:to x="100000" y="100000"/>
                                    </p:animScale>
                                    <p:animScale>
                                      <p:cBhvr>
                                        <p:cTn id="26" dur="26">
                                          <p:stCondLst>
                                            <p:cond delay="1312"/>
                                          </p:stCondLst>
                                        </p:cTn>
                                        <p:tgtEl>
                                          <p:spTgt spid="4"/>
                                        </p:tgtEl>
                                      </p:cBhvr>
                                      <p:to x="100000" y="80000"/>
                                    </p:animScale>
                                    <p:animScale>
                                      <p:cBhvr>
                                        <p:cTn id="27" dur="166" decel="50000">
                                          <p:stCondLst>
                                            <p:cond delay="1338"/>
                                          </p:stCondLst>
                                        </p:cTn>
                                        <p:tgtEl>
                                          <p:spTgt spid="4"/>
                                        </p:tgtEl>
                                      </p:cBhvr>
                                      <p:to x="100000" y="100000"/>
                                    </p:animScale>
                                    <p:animScale>
                                      <p:cBhvr>
                                        <p:cTn id="28" dur="26">
                                          <p:stCondLst>
                                            <p:cond delay="1642"/>
                                          </p:stCondLst>
                                        </p:cTn>
                                        <p:tgtEl>
                                          <p:spTgt spid="4"/>
                                        </p:tgtEl>
                                      </p:cBhvr>
                                      <p:to x="100000" y="90000"/>
                                    </p:animScale>
                                    <p:animScale>
                                      <p:cBhvr>
                                        <p:cTn id="29" dur="166" decel="50000">
                                          <p:stCondLst>
                                            <p:cond delay="1668"/>
                                          </p:stCondLst>
                                        </p:cTn>
                                        <p:tgtEl>
                                          <p:spTgt spid="4"/>
                                        </p:tgtEl>
                                      </p:cBhvr>
                                      <p:to x="100000" y="100000"/>
                                    </p:animScale>
                                    <p:animScale>
                                      <p:cBhvr>
                                        <p:cTn id="30" dur="26">
                                          <p:stCondLst>
                                            <p:cond delay="1808"/>
                                          </p:stCondLst>
                                        </p:cTn>
                                        <p:tgtEl>
                                          <p:spTgt spid="4"/>
                                        </p:tgtEl>
                                      </p:cBhvr>
                                      <p:to x="100000" y="95000"/>
                                    </p:animScale>
                                    <p:animScale>
                                      <p:cBhvr>
                                        <p:cTn id="31" dur="166" decel="50000">
                                          <p:stCondLst>
                                            <p:cond delay="1834"/>
                                          </p:stCondLst>
                                        </p:cTn>
                                        <p:tgtEl>
                                          <p:spTgt spid="4"/>
                                        </p:tgtEl>
                                      </p:cBhvr>
                                      <p:to x="100000" y="100000"/>
                                    </p:animScale>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down)">
                                      <p:cBhvr>
                                        <p:cTn id="36" dur="580">
                                          <p:stCondLst>
                                            <p:cond delay="0"/>
                                          </p:stCondLst>
                                        </p:cTn>
                                        <p:tgtEl>
                                          <p:spTgt spid="6"/>
                                        </p:tgtEl>
                                      </p:cBhvr>
                                    </p:animEffect>
                                    <p:anim calcmode="lin" valueType="num">
                                      <p:cBhvr>
                                        <p:cTn id="37"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2" dur="26">
                                          <p:stCondLst>
                                            <p:cond delay="650"/>
                                          </p:stCondLst>
                                        </p:cTn>
                                        <p:tgtEl>
                                          <p:spTgt spid="6"/>
                                        </p:tgtEl>
                                      </p:cBhvr>
                                      <p:to x="100000" y="60000"/>
                                    </p:animScale>
                                    <p:animScale>
                                      <p:cBhvr>
                                        <p:cTn id="43" dur="166" decel="50000">
                                          <p:stCondLst>
                                            <p:cond delay="676"/>
                                          </p:stCondLst>
                                        </p:cTn>
                                        <p:tgtEl>
                                          <p:spTgt spid="6"/>
                                        </p:tgtEl>
                                      </p:cBhvr>
                                      <p:to x="100000" y="100000"/>
                                    </p:animScale>
                                    <p:animScale>
                                      <p:cBhvr>
                                        <p:cTn id="44" dur="26">
                                          <p:stCondLst>
                                            <p:cond delay="1312"/>
                                          </p:stCondLst>
                                        </p:cTn>
                                        <p:tgtEl>
                                          <p:spTgt spid="6"/>
                                        </p:tgtEl>
                                      </p:cBhvr>
                                      <p:to x="100000" y="80000"/>
                                    </p:animScale>
                                    <p:animScale>
                                      <p:cBhvr>
                                        <p:cTn id="45" dur="166" decel="50000">
                                          <p:stCondLst>
                                            <p:cond delay="1338"/>
                                          </p:stCondLst>
                                        </p:cTn>
                                        <p:tgtEl>
                                          <p:spTgt spid="6"/>
                                        </p:tgtEl>
                                      </p:cBhvr>
                                      <p:to x="100000" y="100000"/>
                                    </p:animScale>
                                    <p:animScale>
                                      <p:cBhvr>
                                        <p:cTn id="46" dur="26">
                                          <p:stCondLst>
                                            <p:cond delay="1642"/>
                                          </p:stCondLst>
                                        </p:cTn>
                                        <p:tgtEl>
                                          <p:spTgt spid="6"/>
                                        </p:tgtEl>
                                      </p:cBhvr>
                                      <p:to x="100000" y="90000"/>
                                    </p:animScale>
                                    <p:animScale>
                                      <p:cBhvr>
                                        <p:cTn id="47" dur="166" decel="50000">
                                          <p:stCondLst>
                                            <p:cond delay="1668"/>
                                          </p:stCondLst>
                                        </p:cTn>
                                        <p:tgtEl>
                                          <p:spTgt spid="6"/>
                                        </p:tgtEl>
                                      </p:cBhvr>
                                      <p:to x="100000" y="100000"/>
                                    </p:animScale>
                                    <p:animScale>
                                      <p:cBhvr>
                                        <p:cTn id="48" dur="26">
                                          <p:stCondLst>
                                            <p:cond delay="1808"/>
                                          </p:stCondLst>
                                        </p:cTn>
                                        <p:tgtEl>
                                          <p:spTgt spid="6"/>
                                        </p:tgtEl>
                                      </p:cBhvr>
                                      <p:to x="100000" y="95000"/>
                                    </p:animScale>
                                    <p:animScale>
                                      <p:cBhvr>
                                        <p:cTn id="49" dur="166" decel="50000">
                                          <p:stCondLst>
                                            <p:cond delay="1834"/>
                                          </p:stCondLst>
                                        </p:cTn>
                                        <p:tgtEl>
                                          <p:spTgt spid="6"/>
                                        </p:tgtEl>
                                      </p:cBhvr>
                                      <p:to x="100000" y="100000"/>
                                    </p:animScale>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wipe(down)">
                                      <p:cBhvr>
                                        <p:cTn id="54" dur="580">
                                          <p:stCondLst>
                                            <p:cond delay="0"/>
                                          </p:stCondLst>
                                        </p:cTn>
                                        <p:tgtEl>
                                          <p:spTgt spid="10"/>
                                        </p:tgtEl>
                                      </p:cBhvr>
                                    </p:animEffect>
                                    <p:anim calcmode="lin" valueType="num">
                                      <p:cBhvr>
                                        <p:cTn id="5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60" dur="26">
                                          <p:stCondLst>
                                            <p:cond delay="650"/>
                                          </p:stCondLst>
                                        </p:cTn>
                                        <p:tgtEl>
                                          <p:spTgt spid="10"/>
                                        </p:tgtEl>
                                      </p:cBhvr>
                                      <p:to x="100000" y="60000"/>
                                    </p:animScale>
                                    <p:animScale>
                                      <p:cBhvr>
                                        <p:cTn id="61" dur="166" decel="50000">
                                          <p:stCondLst>
                                            <p:cond delay="676"/>
                                          </p:stCondLst>
                                        </p:cTn>
                                        <p:tgtEl>
                                          <p:spTgt spid="10"/>
                                        </p:tgtEl>
                                      </p:cBhvr>
                                      <p:to x="100000" y="100000"/>
                                    </p:animScale>
                                    <p:animScale>
                                      <p:cBhvr>
                                        <p:cTn id="62" dur="26">
                                          <p:stCondLst>
                                            <p:cond delay="1312"/>
                                          </p:stCondLst>
                                        </p:cTn>
                                        <p:tgtEl>
                                          <p:spTgt spid="10"/>
                                        </p:tgtEl>
                                      </p:cBhvr>
                                      <p:to x="100000" y="80000"/>
                                    </p:animScale>
                                    <p:animScale>
                                      <p:cBhvr>
                                        <p:cTn id="63" dur="166" decel="50000">
                                          <p:stCondLst>
                                            <p:cond delay="1338"/>
                                          </p:stCondLst>
                                        </p:cTn>
                                        <p:tgtEl>
                                          <p:spTgt spid="10"/>
                                        </p:tgtEl>
                                      </p:cBhvr>
                                      <p:to x="100000" y="100000"/>
                                    </p:animScale>
                                    <p:animScale>
                                      <p:cBhvr>
                                        <p:cTn id="64" dur="26">
                                          <p:stCondLst>
                                            <p:cond delay="1642"/>
                                          </p:stCondLst>
                                        </p:cTn>
                                        <p:tgtEl>
                                          <p:spTgt spid="10"/>
                                        </p:tgtEl>
                                      </p:cBhvr>
                                      <p:to x="100000" y="90000"/>
                                    </p:animScale>
                                    <p:animScale>
                                      <p:cBhvr>
                                        <p:cTn id="65" dur="166" decel="50000">
                                          <p:stCondLst>
                                            <p:cond delay="1668"/>
                                          </p:stCondLst>
                                        </p:cTn>
                                        <p:tgtEl>
                                          <p:spTgt spid="10"/>
                                        </p:tgtEl>
                                      </p:cBhvr>
                                      <p:to x="100000" y="100000"/>
                                    </p:animScale>
                                    <p:animScale>
                                      <p:cBhvr>
                                        <p:cTn id="66" dur="26">
                                          <p:stCondLst>
                                            <p:cond delay="1808"/>
                                          </p:stCondLst>
                                        </p:cTn>
                                        <p:tgtEl>
                                          <p:spTgt spid="10"/>
                                        </p:tgtEl>
                                      </p:cBhvr>
                                      <p:to x="100000" y="95000"/>
                                    </p:animScale>
                                    <p:animScale>
                                      <p:cBhvr>
                                        <p:cTn id="67" dur="166" decel="50000">
                                          <p:stCondLst>
                                            <p:cond delay="1834"/>
                                          </p:stCondLst>
                                        </p:cTn>
                                        <p:tgtEl>
                                          <p:spTgt spid="10"/>
                                        </p:tgtEl>
                                      </p:cBhvr>
                                      <p:to x="100000" y="100000"/>
                                    </p:animScale>
                                  </p:childTnLst>
                                </p:cTn>
                              </p:par>
                            </p:childTnLst>
                          </p:cTn>
                        </p:par>
                      </p:childTnLst>
                    </p:cTn>
                  </p:par>
                  <p:par>
                    <p:cTn id="68" fill="hold">
                      <p:stCondLst>
                        <p:cond delay="indefinite"/>
                      </p:stCondLst>
                      <p:childTnLst>
                        <p:par>
                          <p:cTn id="69" fill="hold">
                            <p:stCondLst>
                              <p:cond delay="0"/>
                            </p:stCondLst>
                            <p:childTnLst>
                              <p:par>
                                <p:cTn id="70" presetID="2" presetClass="entr" presetSubtype="6" fill="hold" nodeType="clickEffect">
                                  <p:stCondLst>
                                    <p:cond delay="0"/>
                                  </p:stCondLst>
                                  <p:childTnLst>
                                    <p:set>
                                      <p:cBhvr>
                                        <p:cTn id="71" dur="1" fill="hold">
                                          <p:stCondLst>
                                            <p:cond delay="0"/>
                                          </p:stCondLst>
                                        </p:cTn>
                                        <p:tgtEl>
                                          <p:spTgt spid="13">
                                            <p:txEl>
                                              <p:pRg st="0" end="0"/>
                                            </p:txEl>
                                          </p:spTgt>
                                        </p:tgtEl>
                                        <p:attrNameLst>
                                          <p:attrName>style.visibility</p:attrName>
                                        </p:attrNameLst>
                                      </p:cBhvr>
                                      <p:to>
                                        <p:strVal val="visible"/>
                                      </p:to>
                                    </p:set>
                                    <p:anim calcmode="lin" valueType="num">
                                      <p:cBhvr additive="base">
                                        <p:cTn id="72" dur="10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73" dur="10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9" fill="hold" nodeType="clickEffect">
                                  <p:stCondLst>
                                    <p:cond delay="0"/>
                                  </p:stCondLst>
                                  <p:childTnLst>
                                    <p:set>
                                      <p:cBhvr>
                                        <p:cTn id="77" dur="1" fill="hold">
                                          <p:stCondLst>
                                            <p:cond delay="0"/>
                                          </p:stCondLst>
                                        </p:cTn>
                                        <p:tgtEl>
                                          <p:spTgt spid="15">
                                            <p:txEl>
                                              <p:pRg st="0" end="0"/>
                                            </p:txEl>
                                          </p:spTgt>
                                        </p:tgtEl>
                                        <p:attrNameLst>
                                          <p:attrName>style.visibility</p:attrName>
                                        </p:attrNameLst>
                                      </p:cBhvr>
                                      <p:to>
                                        <p:strVal val="visible"/>
                                      </p:to>
                                    </p:set>
                                    <p:anim calcmode="lin" valueType="num">
                                      <p:cBhvr additive="base">
                                        <p:cTn id="78" dur="1000" fill="hold"/>
                                        <p:tgtEl>
                                          <p:spTgt spid="15">
                                            <p:txEl>
                                              <p:pRg st="0" end="0"/>
                                            </p:txEl>
                                          </p:spTgt>
                                        </p:tgtEl>
                                        <p:attrNameLst>
                                          <p:attrName>ppt_x</p:attrName>
                                        </p:attrNameLst>
                                      </p:cBhvr>
                                      <p:tavLst>
                                        <p:tav tm="0">
                                          <p:val>
                                            <p:strVal val="0-#ppt_w/2"/>
                                          </p:val>
                                        </p:tav>
                                        <p:tav tm="100000">
                                          <p:val>
                                            <p:strVal val="#ppt_x"/>
                                          </p:val>
                                        </p:tav>
                                      </p:tavLst>
                                    </p:anim>
                                    <p:anim calcmode="lin" valueType="num">
                                      <p:cBhvr additive="base">
                                        <p:cTn id="79" dur="1000" fill="hold"/>
                                        <p:tgtEl>
                                          <p:spTgt spid="1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14" presetClass="entr" presetSubtype="10" fill="hold" nodeType="clickEffect">
                                  <p:stCondLst>
                                    <p:cond delay="0"/>
                                  </p:stCondLst>
                                  <p:childTnLst>
                                    <p:set>
                                      <p:cBhvr>
                                        <p:cTn id="83"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84" dur="10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8219" y="44624"/>
            <a:ext cx="9144000" cy="936104"/>
          </a:xfrm>
        </p:spPr>
        <p:txBody>
          <a:bodyPr>
            <a:normAutofit/>
            <a:scene3d>
              <a:camera prst="orthographicFront"/>
              <a:lightRig rig="threePt" dir="t"/>
            </a:scene3d>
            <a:sp3d extrusionH="57150">
              <a:bevelT w="38100" h="38100"/>
            </a:sp3d>
          </a:bodyPr>
          <a:lstStyle/>
          <a:p>
            <a:r>
              <a:rPr lang="ru-RU" sz="3600" b="1" dirty="0" smtClean="0">
                <a:solidFill>
                  <a:srgbClr val="66FF99"/>
                </a:solidFill>
                <a:latin typeface="Bookman Old Style" pitchFamily="18" charset="0"/>
              </a:rPr>
              <a:t>Вклад в геологию и минералогию</a:t>
            </a:r>
            <a:endParaRPr lang="ru-RU" sz="3600" b="1" dirty="0">
              <a:solidFill>
                <a:srgbClr val="66FF99"/>
              </a:solidFill>
              <a:latin typeface="Bookman Old Style" pitchFamily="18" charset="0"/>
            </a:endParaRPr>
          </a:p>
        </p:txBody>
      </p:sp>
      <p:sp>
        <p:nvSpPr>
          <p:cNvPr id="3" name="Объект 2"/>
          <p:cNvSpPr>
            <a:spLocks noGrp="1"/>
          </p:cNvSpPr>
          <p:nvPr>
            <p:ph idx="1"/>
          </p:nvPr>
        </p:nvSpPr>
        <p:spPr>
          <a:xfrm>
            <a:off x="2620" y="908720"/>
            <a:ext cx="9141379" cy="5949280"/>
          </a:xfrm>
        </p:spPr>
        <p:txBody>
          <a:bodyPr>
            <a:normAutofit/>
          </a:bodyPr>
          <a:lstStyle/>
          <a:p>
            <a:r>
              <a:rPr lang="ru-RU" sz="1400" dirty="0">
                <a:effectLst>
                  <a:glow rad="101600">
                    <a:schemeClr val="accent5">
                      <a:satMod val="175000"/>
                      <a:alpha val="40000"/>
                    </a:schemeClr>
                  </a:glow>
                </a:effectLst>
              </a:rPr>
              <a:t>Минералогия в России тесно </a:t>
            </a:r>
            <a:r>
              <a:rPr lang="ru-RU" sz="1400" dirty="0" smtClean="0">
                <a:effectLst>
                  <a:glow rad="101600">
                    <a:schemeClr val="accent5">
                      <a:satMod val="175000"/>
                      <a:alpha val="40000"/>
                    </a:schemeClr>
                  </a:glow>
                </a:effectLst>
              </a:rPr>
              <a:t>связано</a:t>
            </a:r>
          </a:p>
          <a:p>
            <a:pPr marL="0" indent="0">
              <a:buNone/>
            </a:pPr>
            <a:r>
              <a:rPr lang="ru-RU" sz="1400" dirty="0" smtClean="0">
                <a:effectLst>
                  <a:glow rad="101600">
                    <a:schemeClr val="accent5">
                      <a:satMod val="175000"/>
                      <a:alpha val="40000"/>
                    </a:schemeClr>
                  </a:glow>
                </a:effectLst>
              </a:rPr>
              <a:t>с </a:t>
            </a:r>
            <a:r>
              <a:rPr lang="ru-RU" sz="1400" dirty="0">
                <a:effectLst>
                  <a:glow rad="101600">
                    <a:schemeClr val="accent5">
                      <a:satMod val="175000"/>
                      <a:alpha val="40000"/>
                    </a:schemeClr>
                  </a:glow>
                </a:effectLst>
              </a:rPr>
              <a:t>именем </a:t>
            </a:r>
            <a:r>
              <a:rPr lang="ru-RU" sz="1400" dirty="0" smtClean="0">
                <a:effectLst>
                  <a:glow rad="101600">
                    <a:schemeClr val="accent5">
                      <a:satMod val="175000"/>
                      <a:alpha val="40000"/>
                    </a:schemeClr>
                  </a:glow>
                </a:effectLst>
              </a:rPr>
              <a:t>М. В. </a:t>
            </a:r>
            <a:r>
              <a:rPr lang="ru-RU" sz="1400" dirty="0">
                <a:effectLst>
                  <a:glow rad="101600">
                    <a:schemeClr val="accent5">
                      <a:satMod val="175000"/>
                      <a:alpha val="40000"/>
                    </a:schemeClr>
                  </a:glow>
                </a:effectLst>
              </a:rPr>
              <a:t>Ломоносова, </a:t>
            </a:r>
            <a:r>
              <a:rPr lang="ru-RU" sz="1400" dirty="0" smtClean="0">
                <a:effectLst>
                  <a:glow rad="101600">
                    <a:schemeClr val="accent5">
                      <a:satMod val="175000"/>
                      <a:alpha val="40000"/>
                    </a:schemeClr>
                  </a:glow>
                </a:effectLst>
              </a:rPr>
              <a:t>который</a:t>
            </a:r>
          </a:p>
          <a:p>
            <a:pPr marL="0" indent="0">
              <a:buNone/>
            </a:pPr>
            <a:r>
              <a:rPr lang="ru-RU" sz="1400" dirty="0" smtClean="0">
                <a:effectLst>
                  <a:glow rad="101600">
                    <a:schemeClr val="accent5">
                      <a:satMod val="175000"/>
                      <a:alpha val="40000"/>
                    </a:schemeClr>
                  </a:glow>
                </a:effectLst>
              </a:rPr>
              <a:t>впервые </a:t>
            </a:r>
            <a:r>
              <a:rPr lang="ru-RU" sz="1400" dirty="0">
                <a:effectLst>
                  <a:glow rad="101600">
                    <a:schemeClr val="accent5">
                      <a:satMod val="175000"/>
                      <a:alpha val="40000"/>
                    </a:schemeClr>
                  </a:glow>
                </a:effectLst>
              </a:rPr>
              <a:t>высказал предположение о том</a:t>
            </a:r>
            <a:r>
              <a:rPr lang="ru-RU" sz="1400" dirty="0" smtClean="0">
                <a:effectLst>
                  <a:glow rad="101600">
                    <a:schemeClr val="accent5">
                      <a:satMod val="175000"/>
                      <a:alpha val="40000"/>
                    </a:schemeClr>
                  </a:glow>
                </a:effectLst>
              </a:rPr>
              <a:t>,</a:t>
            </a:r>
          </a:p>
          <a:p>
            <a:pPr marL="0" indent="0">
              <a:buNone/>
            </a:pPr>
            <a:r>
              <a:rPr lang="ru-RU" sz="1400" dirty="0" smtClean="0">
                <a:effectLst>
                  <a:glow rad="101600">
                    <a:schemeClr val="accent5">
                      <a:satMod val="175000"/>
                      <a:alpha val="40000"/>
                    </a:schemeClr>
                  </a:glow>
                </a:effectLst>
              </a:rPr>
              <a:t>что </a:t>
            </a:r>
            <a:r>
              <a:rPr lang="ru-RU" sz="1400" dirty="0">
                <a:effectLst>
                  <a:glow rad="101600">
                    <a:schemeClr val="accent5">
                      <a:satMod val="175000"/>
                      <a:alpha val="40000"/>
                    </a:schemeClr>
                  </a:glow>
                </a:effectLst>
              </a:rPr>
              <a:t>главным определяющим </a:t>
            </a:r>
            <a:r>
              <a:rPr lang="ru-RU" sz="1400" dirty="0" smtClean="0">
                <a:effectLst>
                  <a:glow rad="101600">
                    <a:schemeClr val="accent5">
                      <a:satMod val="175000"/>
                      <a:alpha val="40000"/>
                    </a:schemeClr>
                  </a:glow>
                </a:effectLst>
              </a:rPr>
              <a:t>признаком</a:t>
            </a:r>
          </a:p>
          <a:p>
            <a:pPr marL="0" indent="0">
              <a:buNone/>
            </a:pPr>
            <a:r>
              <a:rPr lang="ru-RU" sz="1400" dirty="0" smtClean="0">
                <a:effectLst>
                  <a:glow rad="101600">
                    <a:schemeClr val="accent5">
                      <a:satMod val="175000"/>
                      <a:alpha val="40000"/>
                    </a:schemeClr>
                  </a:glow>
                </a:effectLst>
              </a:rPr>
              <a:t>минерала </a:t>
            </a:r>
            <a:r>
              <a:rPr lang="ru-RU" sz="1400" dirty="0">
                <a:effectLst>
                  <a:glow rad="101600">
                    <a:schemeClr val="accent5">
                      <a:satMod val="175000"/>
                      <a:alpha val="40000"/>
                    </a:schemeClr>
                  </a:glow>
                </a:effectLst>
              </a:rPr>
              <a:t>должен быть химический состав</a:t>
            </a:r>
            <a:r>
              <a:rPr lang="ru-RU" sz="1400" dirty="0" smtClean="0">
                <a:effectLst>
                  <a:glow rad="101600">
                    <a:schemeClr val="accent5">
                      <a:satMod val="175000"/>
                      <a:alpha val="40000"/>
                    </a:schemeClr>
                  </a:glow>
                </a:effectLst>
              </a:rPr>
              <a:t>.</a:t>
            </a:r>
          </a:p>
          <a:p>
            <a:pPr marL="0" indent="0">
              <a:buNone/>
            </a:pPr>
            <a:r>
              <a:rPr lang="ru-RU" sz="1400" dirty="0" smtClean="0">
                <a:effectLst>
                  <a:glow rad="101600">
                    <a:schemeClr val="accent5">
                      <a:satMod val="175000"/>
                      <a:alpha val="40000"/>
                    </a:schemeClr>
                  </a:glow>
                </a:effectLst>
              </a:rPr>
              <a:t>В </a:t>
            </a:r>
            <a:r>
              <a:rPr lang="ru-RU" sz="1400" dirty="0">
                <a:effectLst>
                  <a:glow rad="101600">
                    <a:schemeClr val="accent5">
                      <a:satMod val="175000"/>
                      <a:alpha val="40000"/>
                    </a:schemeClr>
                  </a:glow>
                </a:effectLst>
              </a:rPr>
              <a:t>работах М.В. </a:t>
            </a:r>
            <a:r>
              <a:rPr lang="ru-RU" sz="1400" dirty="0" smtClean="0">
                <a:effectLst>
                  <a:glow rad="101600">
                    <a:schemeClr val="accent5">
                      <a:satMod val="175000"/>
                      <a:alpha val="40000"/>
                    </a:schemeClr>
                  </a:glow>
                </a:effectLst>
              </a:rPr>
              <a:t>Ломоносова(”</a:t>
            </a:r>
            <a:r>
              <a:rPr lang="ru-RU" sz="1400" dirty="0">
                <a:effectLst>
                  <a:glow rad="101600">
                    <a:schemeClr val="accent5">
                      <a:satMod val="175000"/>
                      <a:alpha val="40000"/>
                    </a:schemeClr>
                  </a:glow>
                </a:effectLst>
              </a:rPr>
              <a:t>Слово о рождении </a:t>
            </a:r>
            <a:r>
              <a:rPr lang="ru-RU" sz="1400" dirty="0" smtClean="0">
                <a:effectLst>
                  <a:glow rad="101600">
                    <a:schemeClr val="accent5">
                      <a:satMod val="175000"/>
                      <a:alpha val="40000"/>
                    </a:schemeClr>
                  </a:glow>
                </a:effectLst>
              </a:rPr>
              <a:t>металлов</a:t>
            </a:r>
          </a:p>
          <a:p>
            <a:pPr marL="0" indent="0">
              <a:buNone/>
            </a:pPr>
            <a:r>
              <a:rPr lang="ru-RU" sz="1400" dirty="0" smtClean="0">
                <a:effectLst>
                  <a:glow rad="101600">
                    <a:schemeClr val="accent5">
                      <a:satMod val="175000"/>
                      <a:alpha val="40000"/>
                    </a:schemeClr>
                  </a:glow>
                </a:effectLst>
              </a:rPr>
              <a:t>от </a:t>
            </a:r>
            <a:r>
              <a:rPr lang="ru-RU" sz="1400" dirty="0">
                <a:effectLst>
                  <a:glow rad="101600">
                    <a:schemeClr val="accent5">
                      <a:satMod val="175000"/>
                      <a:alpha val="40000"/>
                    </a:schemeClr>
                  </a:glow>
                </a:effectLst>
              </a:rPr>
              <a:t>трясения Земли” (1757 г.), “О слоях земных”(1763 г.) </a:t>
            </a:r>
            <a:r>
              <a:rPr lang="ru-RU" sz="1400" dirty="0" smtClean="0">
                <a:effectLst>
                  <a:glow rad="101600">
                    <a:schemeClr val="accent5">
                      <a:satMod val="175000"/>
                      <a:alpha val="40000"/>
                    </a:schemeClr>
                  </a:glow>
                </a:effectLst>
              </a:rPr>
              <a:t>)</a:t>
            </a:r>
          </a:p>
          <a:p>
            <a:pPr marL="0" indent="0">
              <a:buNone/>
            </a:pPr>
            <a:r>
              <a:rPr lang="ru-RU" sz="1400" dirty="0" smtClean="0">
                <a:effectLst>
                  <a:glow rad="101600">
                    <a:schemeClr val="accent5">
                      <a:satMod val="175000"/>
                      <a:alpha val="40000"/>
                    </a:schemeClr>
                  </a:glow>
                </a:effectLst>
              </a:rPr>
              <a:t>указывается</a:t>
            </a:r>
            <a:r>
              <a:rPr lang="ru-RU" sz="1400" dirty="0">
                <a:effectLst>
                  <a:glow rad="101600">
                    <a:schemeClr val="accent5">
                      <a:satMod val="175000"/>
                      <a:alpha val="40000"/>
                    </a:schemeClr>
                  </a:glow>
                </a:effectLst>
              </a:rPr>
              <a:t>, что минералы в рудных жилах </a:t>
            </a:r>
            <a:r>
              <a:rPr lang="ru-RU" sz="1400" dirty="0" smtClean="0">
                <a:effectLst>
                  <a:glow rad="101600">
                    <a:schemeClr val="accent5">
                      <a:satMod val="175000"/>
                      <a:alpha val="40000"/>
                    </a:schemeClr>
                  </a:glow>
                </a:effectLst>
              </a:rPr>
              <a:t>образуются</a:t>
            </a:r>
          </a:p>
          <a:p>
            <a:pPr marL="0" indent="0">
              <a:buNone/>
            </a:pPr>
            <a:r>
              <a:rPr lang="ru-RU" sz="1400" dirty="0" smtClean="0">
                <a:effectLst>
                  <a:glow rad="101600">
                    <a:schemeClr val="accent5">
                      <a:satMod val="175000"/>
                      <a:alpha val="40000"/>
                    </a:schemeClr>
                  </a:glow>
                </a:effectLst>
              </a:rPr>
              <a:t>естественным </a:t>
            </a:r>
            <a:r>
              <a:rPr lang="ru-RU" sz="1400" dirty="0">
                <a:effectLst>
                  <a:glow rad="101600">
                    <a:schemeClr val="accent5">
                      <a:satMod val="175000"/>
                      <a:alpha val="40000"/>
                    </a:schemeClr>
                  </a:glow>
                </a:effectLst>
              </a:rPr>
              <a:t>путём, и появление одного из них </a:t>
            </a:r>
            <a:r>
              <a:rPr lang="ru-RU" sz="1400" dirty="0" smtClean="0">
                <a:effectLst>
                  <a:glow rad="101600">
                    <a:schemeClr val="accent5">
                      <a:satMod val="175000"/>
                      <a:alpha val="40000"/>
                    </a:schemeClr>
                  </a:glow>
                </a:effectLst>
              </a:rPr>
              <a:t>служит</a:t>
            </a:r>
          </a:p>
          <a:p>
            <a:pPr marL="0" indent="0">
              <a:buNone/>
            </a:pPr>
            <a:r>
              <a:rPr lang="ru-RU" sz="1400" dirty="0" smtClean="0">
                <a:effectLst>
                  <a:glow rad="101600">
                    <a:schemeClr val="accent5">
                      <a:satMod val="175000"/>
                      <a:alpha val="40000"/>
                    </a:schemeClr>
                  </a:glow>
                </a:effectLst>
              </a:rPr>
              <a:t>«</a:t>
            </a:r>
            <a:r>
              <a:rPr lang="ru-RU" sz="1400" dirty="0">
                <a:effectLst>
                  <a:glow rad="101600">
                    <a:schemeClr val="accent5">
                      <a:satMod val="175000"/>
                      <a:alpha val="40000"/>
                    </a:schemeClr>
                  </a:glow>
                </a:effectLst>
              </a:rPr>
              <a:t>признаком» присутствия другого</a:t>
            </a:r>
            <a:r>
              <a:rPr lang="ru-RU" sz="1400" dirty="0" smtClean="0">
                <a:effectLst>
                  <a:glow rad="101600">
                    <a:schemeClr val="accent5">
                      <a:satMod val="175000"/>
                      <a:alpha val="40000"/>
                    </a:schemeClr>
                  </a:glow>
                </a:effectLst>
              </a:rPr>
              <a:t>.</a:t>
            </a:r>
          </a:p>
          <a:p>
            <a:pPr marL="0" indent="0">
              <a:buNone/>
            </a:pPr>
            <a:r>
              <a:rPr lang="ru-RU" sz="1400" dirty="0">
                <a:effectLst>
                  <a:glow rad="101600">
                    <a:schemeClr val="accent5">
                      <a:satMod val="175000"/>
                      <a:alpha val="40000"/>
                    </a:schemeClr>
                  </a:glow>
                </a:effectLst>
              </a:rPr>
              <a:t>В своей минералогии Ломоносов разделяет минералы на: </a:t>
            </a:r>
            <a:endParaRPr lang="ru-RU" sz="1400" dirty="0" smtClean="0">
              <a:effectLst>
                <a:glow rad="101600">
                  <a:schemeClr val="accent5">
                    <a:satMod val="175000"/>
                    <a:alpha val="40000"/>
                  </a:schemeClr>
                </a:glow>
              </a:effectLst>
            </a:endParaRPr>
          </a:p>
          <a:p>
            <a:pPr>
              <a:buNone/>
            </a:pPr>
            <a:r>
              <a:rPr lang="ru-RU" sz="1400" dirty="0" smtClean="0">
                <a:effectLst>
                  <a:glow rad="101600">
                    <a:schemeClr val="accent5">
                      <a:satMod val="175000"/>
                      <a:alpha val="40000"/>
                    </a:schemeClr>
                  </a:glow>
                </a:effectLst>
              </a:rPr>
              <a:t>металлы , полуметаллы, </a:t>
            </a:r>
            <a:r>
              <a:rPr lang="ru-RU" sz="1400" dirty="0">
                <a:effectLst>
                  <a:glow rad="101600">
                    <a:schemeClr val="accent5">
                      <a:satMod val="175000"/>
                      <a:alpha val="40000"/>
                    </a:schemeClr>
                  </a:glow>
                </a:effectLst>
              </a:rPr>
              <a:t>жирные </a:t>
            </a:r>
            <a:r>
              <a:rPr lang="ru-RU" sz="1400" dirty="0" smtClean="0">
                <a:effectLst>
                  <a:glow rad="101600">
                    <a:schemeClr val="accent5">
                      <a:satMod val="175000"/>
                      <a:alpha val="40000"/>
                    </a:schemeClr>
                  </a:glow>
                </a:effectLst>
              </a:rPr>
              <a:t>минералы,</a:t>
            </a:r>
          </a:p>
          <a:p>
            <a:pPr marL="0" indent="0">
              <a:buNone/>
            </a:pPr>
            <a:r>
              <a:rPr lang="ru-RU" sz="1400" dirty="0" smtClean="0">
                <a:effectLst>
                  <a:glow rad="101600">
                    <a:schemeClr val="accent5">
                      <a:satMod val="175000"/>
                      <a:alpha val="40000"/>
                    </a:schemeClr>
                  </a:glow>
                </a:effectLst>
              </a:rPr>
              <a:t>загустелые </a:t>
            </a:r>
            <a:r>
              <a:rPr lang="ru-RU" sz="1400" dirty="0">
                <a:effectLst>
                  <a:glow rad="101600">
                    <a:schemeClr val="accent5">
                      <a:satMod val="175000"/>
                      <a:alpha val="40000"/>
                    </a:schemeClr>
                  </a:glow>
                </a:effectLst>
              </a:rPr>
              <a:t>соки минеральные или </a:t>
            </a:r>
            <a:r>
              <a:rPr lang="ru-RU" sz="1400" dirty="0" smtClean="0">
                <a:effectLst>
                  <a:glow rad="101600">
                    <a:schemeClr val="accent5">
                      <a:satMod val="175000"/>
                      <a:alpha val="40000"/>
                    </a:schemeClr>
                  </a:glow>
                </a:effectLst>
              </a:rPr>
              <a:t>соли, камни и </a:t>
            </a:r>
            <a:r>
              <a:rPr lang="ru-RU" sz="1400" dirty="0">
                <a:effectLst>
                  <a:glow rad="101600">
                    <a:schemeClr val="accent5">
                      <a:satMod val="175000"/>
                      <a:alpha val="40000"/>
                    </a:schemeClr>
                  </a:glow>
                </a:effectLst>
              </a:rPr>
              <a:t>земли. </a:t>
            </a:r>
            <a:endParaRPr lang="ru-RU" sz="1400" dirty="0" smtClean="0">
              <a:effectLst>
                <a:glow rad="101600">
                  <a:schemeClr val="accent5">
                    <a:satMod val="175000"/>
                    <a:alpha val="40000"/>
                  </a:schemeClr>
                </a:glow>
              </a:effectLst>
            </a:endParaRPr>
          </a:p>
          <a:p>
            <a:pPr marL="0" indent="0" algn="r">
              <a:buNone/>
            </a:pPr>
            <a:endParaRPr lang="ru-RU" sz="1400" dirty="0" smtClean="0">
              <a:effectLst>
                <a:glow rad="101600">
                  <a:schemeClr val="accent5">
                    <a:satMod val="175000"/>
                    <a:alpha val="40000"/>
                  </a:schemeClr>
                </a:glow>
              </a:effectLst>
            </a:endParaRPr>
          </a:p>
          <a:p>
            <a:pPr algn="r"/>
            <a:r>
              <a:rPr lang="ru-RU" sz="1400" dirty="0" smtClean="0">
                <a:effectLst>
                  <a:glow rad="101600">
                    <a:schemeClr val="accent5">
                      <a:satMod val="175000"/>
                      <a:alpha val="40000"/>
                    </a:schemeClr>
                  </a:glow>
                </a:effectLst>
              </a:rPr>
              <a:t>Ломоносов </a:t>
            </a:r>
            <a:r>
              <a:rPr lang="ru-RU" sz="1400" dirty="0">
                <a:effectLst>
                  <a:glow rad="101600">
                    <a:schemeClr val="accent5">
                      <a:satMod val="175000"/>
                      <a:alpha val="40000"/>
                    </a:schemeClr>
                  </a:glow>
                </a:effectLst>
              </a:rPr>
              <a:t>уделял значительное внимание развитию в </a:t>
            </a:r>
            <a:r>
              <a:rPr lang="ru-RU" sz="1400" dirty="0" smtClean="0">
                <a:effectLst>
                  <a:glow rad="101600">
                    <a:schemeClr val="accent5">
                      <a:satMod val="175000"/>
                      <a:alpha val="40000"/>
                    </a:schemeClr>
                  </a:glow>
                </a:effectLst>
              </a:rPr>
              <a:t>России</a:t>
            </a:r>
          </a:p>
          <a:p>
            <a:pPr marL="0" indent="0" algn="r">
              <a:buNone/>
            </a:pPr>
            <a:r>
              <a:rPr lang="ru-RU" sz="1400" dirty="0" smtClean="0">
                <a:effectLst>
                  <a:glow rad="101600">
                    <a:schemeClr val="accent5">
                      <a:satMod val="175000"/>
                      <a:alpha val="40000"/>
                    </a:schemeClr>
                  </a:glow>
                </a:effectLst>
              </a:rPr>
              <a:t> </a:t>
            </a:r>
            <a:r>
              <a:rPr lang="ru-RU" sz="1400" dirty="0">
                <a:effectLst>
                  <a:glow rad="101600">
                    <a:schemeClr val="accent5">
                      <a:satMod val="175000"/>
                      <a:alpha val="40000"/>
                    </a:schemeClr>
                  </a:glow>
                </a:effectLst>
              </a:rPr>
              <a:t>геологии и минералогии и лично произвёл большое </a:t>
            </a:r>
            <a:r>
              <a:rPr lang="ru-RU" sz="1400" dirty="0" smtClean="0">
                <a:effectLst>
                  <a:glow rad="101600">
                    <a:schemeClr val="accent5">
                      <a:satMod val="175000"/>
                      <a:alpha val="40000"/>
                    </a:schemeClr>
                  </a:glow>
                </a:effectLst>
              </a:rPr>
              <a:t>количество</a:t>
            </a:r>
          </a:p>
          <a:p>
            <a:pPr marL="0" indent="0" algn="r">
              <a:buNone/>
            </a:pPr>
            <a:r>
              <a:rPr lang="ru-RU" sz="1400" dirty="0" smtClean="0">
                <a:effectLst>
                  <a:glow rad="101600">
                    <a:schemeClr val="accent5">
                      <a:satMod val="175000"/>
                      <a:alpha val="40000"/>
                    </a:schemeClr>
                  </a:glow>
                </a:effectLst>
              </a:rPr>
              <a:t> </a:t>
            </a:r>
            <a:r>
              <a:rPr lang="ru-RU" sz="1400" dirty="0">
                <a:effectLst>
                  <a:glow rad="101600">
                    <a:schemeClr val="accent5">
                      <a:satMod val="175000"/>
                      <a:alpha val="40000"/>
                    </a:schemeClr>
                  </a:glow>
                </a:effectLst>
              </a:rPr>
              <a:t>анализов горных пород. Он доказывал органическое </a:t>
            </a:r>
            <a:r>
              <a:rPr lang="ru-RU" sz="1400" dirty="0" smtClean="0">
                <a:effectLst>
                  <a:glow rad="101600">
                    <a:schemeClr val="accent5">
                      <a:satMod val="175000"/>
                      <a:alpha val="40000"/>
                    </a:schemeClr>
                  </a:glow>
                </a:effectLst>
              </a:rPr>
              <a:t>происхождение</a:t>
            </a:r>
          </a:p>
          <a:p>
            <a:pPr marL="0" indent="0" algn="r">
              <a:buNone/>
            </a:pPr>
            <a:r>
              <a:rPr lang="ru-RU" sz="1400" dirty="0" smtClean="0">
                <a:effectLst>
                  <a:glow rad="101600">
                    <a:schemeClr val="accent5">
                      <a:satMod val="175000"/>
                      <a:alpha val="40000"/>
                    </a:schemeClr>
                  </a:glow>
                </a:effectLst>
              </a:rPr>
              <a:t> </a:t>
            </a:r>
            <a:r>
              <a:rPr lang="ru-RU" sz="1400" dirty="0">
                <a:effectLst>
                  <a:glow rad="101600">
                    <a:schemeClr val="accent5">
                      <a:satMod val="175000"/>
                      <a:alpha val="40000"/>
                    </a:schemeClr>
                  </a:glow>
                </a:effectLst>
              </a:rPr>
              <a:t>почвы, торфа, каменного угля, нефти, янтаря. В своих работах </a:t>
            </a:r>
            <a:r>
              <a:rPr lang="ru-RU" sz="1400" dirty="0" smtClean="0">
                <a:effectLst>
                  <a:glow rad="101600">
                    <a:schemeClr val="accent5">
                      <a:satMod val="175000"/>
                      <a:alpha val="40000"/>
                    </a:schemeClr>
                  </a:glow>
                </a:effectLst>
              </a:rPr>
              <a:t>он</a:t>
            </a:r>
          </a:p>
          <a:p>
            <a:pPr marL="0" indent="0" algn="r">
              <a:buNone/>
            </a:pPr>
            <a:r>
              <a:rPr lang="ru-RU" sz="1400" dirty="0" smtClean="0">
                <a:effectLst>
                  <a:glow rad="101600">
                    <a:schemeClr val="accent5">
                      <a:satMod val="175000"/>
                      <a:alpha val="40000"/>
                    </a:schemeClr>
                  </a:glow>
                </a:effectLst>
              </a:rPr>
              <a:t> </a:t>
            </a:r>
            <a:r>
              <a:rPr lang="ru-RU" sz="1400" dirty="0">
                <a:effectLst>
                  <a:glow rad="101600">
                    <a:schemeClr val="accent5">
                      <a:satMod val="175000"/>
                      <a:alpha val="40000"/>
                    </a:schemeClr>
                  </a:glow>
                </a:effectLst>
              </a:rPr>
              <a:t>последовательно проводил идею о закономерной эволюции </a:t>
            </a:r>
            <a:r>
              <a:rPr lang="ru-RU" sz="1400" dirty="0" smtClean="0">
                <a:effectLst>
                  <a:glow rad="101600">
                    <a:schemeClr val="accent5">
                      <a:satMod val="175000"/>
                      <a:alpha val="40000"/>
                    </a:schemeClr>
                  </a:glow>
                </a:effectLst>
              </a:rPr>
              <a:t>природы</a:t>
            </a:r>
          </a:p>
          <a:p>
            <a:pPr marL="0" indent="0" algn="r">
              <a:buNone/>
            </a:pPr>
            <a:r>
              <a:rPr lang="ru-RU" sz="1400" dirty="0" smtClean="0">
                <a:effectLst>
                  <a:glow rad="101600">
                    <a:schemeClr val="accent5">
                      <a:satMod val="175000"/>
                      <a:alpha val="40000"/>
                    </a:schemeClr>
                  </a:glow>
                </a:effectLst>
              </a:rPr>
              <a:t> </a:t>
            </a:r>
            <a:r>
              <a:rPr lang="ru-RU" sz="1400" dirty="0">
                <a:effectLst>
                  <a:glow rad="101600">
                    <a:schemeClr val="accent5">
                      <a:satMod val="175000"/>
                      <a:alpha val="40000"/>
                    </a:schemeClr>
                  </a:glow>
                </a:effectLst>
              </a:rPr>
              <a:t>и фактически применял метод, впоследствии получивший </a:t>
            </a:r>
            <a:r>
              <a:rPr lang="ru-RU" sz="1400" dirty="0" smtClean="0">
                <a:effectLst>
                  <a:glow rad="101600">
                    <a:schemeClr val="accent5">
                      <a:satMod val="175000"/>
                      <a:alpha val="40000"/>
                    </a:schemeClr>
                  </a:glow>
                </a:effectLst>
              </a:rPr>
              <a:t>в геологии</a:t>
            </a:r>
          </a:p>
          <a:p>
            <a:pPr marL="0" indent="0" algn="r">
              <a:buNone/>
            </a:pPr>
            <a:r>
              <a:rPr lang="ru-RU" sz="1400" dirty="0" smtClean="0">
                <a:effectLst>
                  <a:glow rad="101600">
                    <a:schemeClr val="accent5">
                      <a:satMod val="175000"/>
                      <a:alpha val="40000"/>
                    </a:schemeClr>
                  </a:glow>
                </a:effectLst>
              </a:rPr>
              <a:t> </a:t>
            </a:r>
            <a:r>
              <a:rPr lang="ru-RU" sz="1400" dirty="0">
                <a:effectLst>
                  <a:glow rad="101600">
                    <a:schemeClr val="accent5">
                      <a:satMod val="175000"/>
                      <a:alpha val="40000"/>
                    </a:schemeClr>
                  </a:glow>
                </a:effectLst>
              </a:rPr>
              <a:t>название актуализма. “...Напрасно многие думают, что всё, как видим</a:t>
            </a:r>
            <a:r>
              <a:rPr lang="ru-RU" sz="1400" dirty="0" smtClean="0">
                <a:effectLst>
                  <a:glow rad="101600">
                    <a:schemeClr val="accent5">
                      <a:satMod val="175000"/>
                      <a:alpha val="40000"/>
                    </a:schemeClr>
                  </a:glow>
                </a:effectLst>
              </a:rPr>
              <a:t>,</a:t>
            </a:r>
          </a:p>
          <a:p>
            <a:pPr marL="0" indent="0" algn="r">
              <a:buNone/>
            </a:pPr>
            <a:r>
              <a:rPr lang="ru-RU" sz="1400" dirty="0" smtClean="0">
                <a:effectLst>
                  <a:glow rad="101600">
                    <a:schemeClr val="accent5">
                      <a:satMod val="175000"/>
                      <a:alpha val="40000"/>
                    </a:schemeClr>
                  </a:glow>
                </a:effectLst>
              </a:rPr>
              <a:t> </a:t>
            </a:r>
            <a:r>
              <a:rPr lang="ru-RU" sz="1400" dirty="0">
                <a:effectLst>
                  <a:glow rad="101600">
                    <a:schemeClr val="accent5">
                      <a:satMod val="175000"/>
                      <a:alpha val="40000"/>
                    </a:schemeClr>
                  </a:glow>
                </a:effectLst>
              </a:rPr>
              <a:t>с начала творцом создано, — писал Ломоносов, — ...Таковые </a:t>
            </a:r>
            <a:endParaRPr lang="ru-RU" sz="1400" dirty="0" smtClean="0">
              <a:effectLst>
                <a:glow rad="101600">
                  <a:schemeClr val="accent5">
                    <a:satMod val="175000"/>
                    <a:alpha val="40000"/>
                  </a:schemeClr>
                </a:glow>
              </a:effectLst>
            </a:endParaRPr>
          </a:p>
          <a:p>
            <a:pPr marL="0" indent="0" algn="r">
              <a:buNone/>
            </a:pPr>
            <a:r>
              <a:rPr lang="ru-RU" sz="1400" dirty="0">
                <a:effectLst>
                  <a:glow rad="101600">
                    <a:schemeClr val="accent5">
                      <a:satMod val="175000"/>
                      <a:alpha val="40000"/>
                    </a:schemeClr>
                  </a:glow>
                </a:effectLst>
              </a:rPr>
              <a:t>р</a:t>
            </a:r>
            <a:r>
              <a:rPr lang="ru-RU" sz="1400" dirty="0" smtClean="0">
                <a:effectLst>
                  <a:glow rad="101600">
                    <a:schemeClr val="accent5">
                      <a:satMod val="175000"/>
                      <a:alpha val="40000"/>
                    </a:schemeClr>
                  </a:glow>
                </a:effectLst>
              </a:rPr>
              <a:t>ассуждения весьма </a:t>
            </a:r>
            <a:r>
              <a:rPr lang="ru-RU" sz="1400" dirty="0">
                <a:effectLst>
                  <a:glow rad="101600">
                    <a:schemeClr val="accent5">
                      <a:satMod val="175000"/>
                      <a:alpha val="40000"/>
                    </a:schemeClr>
                  </a:glow>
                </a:effectLst>
              </a:rPr>
              <a:t>вредны приращению всех наук...” </a:t>
            </a:r>
          </a:p>
        </p:txBody>
      </p:sp>
      <p:pic>
        <p:nvPicPr>
          <p:cNvPr id="1028"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139952" y="865689"/>
            <a:ext cx="2160240" cy="13450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9" name="Picture 5"/>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4799653" y="2348880"/>
            <a:ext cx="1932587" cy="20882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30" name="Picture 6"/>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919957" y="4293095"/>
            <a:ext cx="1728191" cy="12241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31" name="Picture 7"/>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07504" y="5598030"/>
            <a:ext cx="1728192" cy="11521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32" name="Picture 8"/>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6876256" y="2804486"/>
            <a:ext cx="2188675" cy="16415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33" name="Picture 9"/>
          <p:cNvPicPr>
            <a:picLocks noChangeAspect="1" noChangeArrowheads="1"/>
          </p:cNvPicPr>
          <p:nvPr/>
        </p:nvPicPr>
        <p:blipFill>
          <a:blip r:embed="rId8">
            <a:extLst>
              <a:ext uri="{28A0092B-C50C-407E-A947-70E740481C1C}">
                <a14:useLocalDpi xmlns="" xmlns:a14="http://schemas.microsoft.com/office/drawing/2010/main" val="0"/>
              </a:ext>
            </a:extLst>
          </a:blip>
          <a:srcRect/>
          <a:stretch>
            <a:fillRect/>
          </a:stretch>
        </p:blipFill>
        <p:spPr bwMode="auto">
          <a:xfrm>
            <a:off x="6844373" y="865689"/>
            <a:ext cx="2188674" cy="17712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34" name="Picture 10"/>
          <p:cNvPicPr>
            <a:picLocks noChangeAspect="1" noChangeArrowheads="1"/>
          </p:cNvPicPr>
          <p:nvPr/>
        </p:nvPicPr>
        <p:blipFill rotWithShape="1">
          <a:blip r:embed="rId9">
            <a:extLst>
              <a:ext uri="{28A0092B-C50C-407E-A947-70E740481C1C}">
                <a14:useLocalDpi xmlns="" xmlns:a14="http://schemas.microsoft.com/office/drawing/2010/main" val="0"/>
              </a:ext>
            </a:extLst>
          </a:blip>
          <a:srcRect r="12964"/>
          <a:stretch/>
        </p:blipFill>
        <p:spPr bwMode="auto">
          <a:xfrm>
            <a:off x="1856160" y="5569340"/>
            <a:ext cx="1728192" cy="11488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35" name="Picture 11"/>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107504" y="4296371"/>
            <a:ext cx="1728192" cy="12208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 xmlns:p14="http://schemas.microsoft.com/office/powerpoint/2010/main" val="597772286"/>
      </p:ext>
    </p:extLst>
  </p:cSld>
  <p:clrMapOvr>
    <a:masterClrMapping/>
  </p:clrMapOvr>
  <p:transition>
    <p:pull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plus(in)">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200" decel="100000"/>
                                        <p:tgtEl>
                                          <p:spTgt spid="2"/>
                                        </p:tgtEl>
                                      </p:cBhvr>
                                    </p:animEffect>
                                    <p:anim calcmode="lin" valueType="num">
                                      <p:cBhvr>
                                        <p:cTn id="13" dur="1200" decel="100000" fill="hold"/>
                                        <p:tgtEl>
                                          <p:spTgt spid="2"/>
                                        </p:tgtEl>
                                        <p:attrNameLst>
                                          <p:attrName>style.rotation</p:attrName>
                                        </p:attrNameLst>
                                      </p:cBhvr>
                                      <p:tavLst>
                                        <p:tav tm="0">
                                          <p:val>
                                            <p:fltVal val="-90"/>
                                          </p:val>
                                        </p:tav>
                                        <p:tav tm="100000">
                                          <p:val>
                                            <p:fltVal val="0"/>
                                          </p:val>
                                        </p:tav>
                                      </p:tavLst>
                                    </p:anim>
                                    <p:anim calcmode="lin" valueType="num">
                                      <p:cBhvr>
                                        <p:cTn id="14" dur="1200" decel="100000" fill="hold"/>
                                        <p:tgtEl>
                                          <p:spTgt spid="2"/>
                                        </p:tgtEl>
                                        <p:attrNameLst>
                                          <p:attrName>ppt_x</p:attrName>
                                        </p:attrNameLst>
                                      </p:cBhvr>
                                      <p:tavLst>
                                        <p:tav tm="0">
                                          <p:val>
                                            <p:strVal val="#ppt_x+0.4"/>
                                          </p:val>
                                        </p:tav>
                                        <p:tav tm="100000">
                                          <p:val>
                                            <p:strVal val="#ppt_x-0.05"/>
                                          </p:val>
                                        </p:tav>
                                      </p:tavLst>
                                    </p:anim>
                                    <p:anim calcmode="lin" valueType="num">
                                      <p:cBhvr>
                                        <p:cTn id="15" dur="1200" decel="100000" fill="hold"/>
                                        <p:tgtEl>
                                          <p:spTgt spid="2"/>
                                        </p:tgtEl>
                                        <p:attrNameLst>
                                          <p:attrName>ppt_y</p:attrName>
                                        </p:attrNameLst>
                                      </p:cBhvr>
                                      <p:tavLst>
                                        <p:tav tm="0">
                                          <p:val>
                                            <p:strVal val="#ppt_y-0.4"/>
                                          </p:val>
                                        </p:tav>
                                        <p:tav tm="100000">
                                          <p:val>
                                            <p:strVal val="#ppt_y+0.1"/>
                                          </p:val>
                                        </p:tav>
                                      </p:tavLst>
                                    </p:anim>
                                    <p:anim calcmode="lin" valueType="num">
                                      <p:cBhvr>
                                        <p:cTn id="16" dur="300" accel="100000" fill="hold">
                                          <p:stCondLst>
                                            <p:cond delay="1200"/>
                                          </p:stCondLst>
                                        </p:cTn>
                                        <p:tgtEl>
                                          <p:spTgt spid="2"/>
                                        </p:tgtEl>
                                        <p:attrNameLst>
                                          <p:attrName>ppt_x</p:attrName>
                                        </p:attrNameLst>
                                      </p:cBhvr>
                                      <p:tavLst>
                                        <p:tav tm="0">
                                          <p:val>
                                            <p:strVal val="#ppt_x-0.05"/>
                                          </p:val>
                                        </p:tav>
                                        <p:tav tm="100000">
                                          <p:val>
                                            <p:strVal val="#ppt_x"/>
                                          </p:val>
                                        </p:tav>
                                      </p:tavLst>
                                    </p:anim>
                                    <p:anim calcmode="lin" valueType="num">
                                      <p:cBhvr>
                                        <p:cTn id="17" dur="300" accel="100000" fill="hold">
                                          <p:stCondLst>
                                            <p:cond delay="12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22" dur="1000"/>
                                        <p:tgtEl>
                                          <p:spTgt spid="3">
                                            <p:txEl>
                                              <p:pRg st="0" end="0"/>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5" dur="1000"/>
                                        <p:tgtEl>
                                          <p:spTgt spid="3">
                                            <p:txEl>
                                              <p:pRg st="1" end="1"/>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8" dur="1000"/>
                                        <p:tgtEl>
                                          <p:spTgt spid="3">
                                            <p:txEl>
                                              <p:pRg st="2" end="2"/>
                                            </p:txEl>
                                          </p:spTgt>
                                        </p:tgtEl>
                                      </p:cBhvr>
                                    </p:animEffect>
                                  </p:childTnLst>
                                </p:cTn>
                              </p:par>
                              <p:par>
                                <p:cTn id="29" presetID="14" presetClass="entr" presetSubtype="10" fill="hold" nodeType="with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randombar(horizontal)">
                                      <p:cBhvr>
                                        <p:cTn id="31" dur="1000"/>
                                        <p:tgtEl>
                                          <p:spTgt spid="3">
                                            <p:txEl>
                                              <p:pRg st="3" end="3"/>
                                            </p:txEl>
                                          </p:spTgt>
                                        </p:tgtEl>
                                      </p:cBhvr>
                                    </p:animEffect>
                                  </p:childTnLst>
                                </p:cTn>
                              </p:par>
                              <p:par>
                                <p:cTn id="32" presetID="14" presetClass="entr" presetSubtype="10" fill="hold" nodeType="with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4" dur="1000"/>
                                        <p:tgtEl>
                                          <p:spTgt spid="3">
                                            <p:txEl>
                                              <p:pRg st="4" end="4"/>
                                            </p:txEl>
                                          </p:spTgt>
                                        </p:tgtEl>
                                      </p:cBhvr>
                                    </p:animEffect>
                                  </p:childTnLst>
                                </p:cTn>
                              </p:par>
                              <p:par>
                                <p:cTn id="35" presetID="14" presetClass="entr" presetSubtype="10" fill="hold"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7" dur="1000"/>
                                        <p:tgtEl>
                                          <p:spTgt spid="3">
                                            <p:txEl>
                                              <p:pRg st="5" end="5"/>
                                            </p:txEl>
                                          </p:spTgt>
                                        </p:tgtEl>
                                      </p:cBhvr>
                                    </p:animEffect>
                                  </p:childTnLst>
                                </p:cTn>
                              </p:par>
                              <p:par>
                                <p:cTn id="38" presetID="14" presetClass="entr" presetSubtype="10" fill="hold" nodeType="with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randombar(horizontal)">
                                      <p:cBhvr>
                                        <p:cTn id="40" dur="1000"/>
                                        <p:tgtEl>
                                          <p:spTgt spid="3">
                                            <p:txEl>
                                              <p:pRg st="6" end="6"/>
                                            </p:txEl>
                                          </p:spTgt>
                                        </p:tgtEl>
                                      </p:cBhvr>
                                    </p:animEffect>
                                  </p:childTnLst>
                                </p:cTn>
                              </p:par>
                              <p:par>
                                <p:cTn id="41" presetID="14" presetClass="entr" presetSubtype="10" fill="hold" nodeType="with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Effect transition="in" filter="randombar(horizontal)">
                                      <p:cBhvr>
                                        <p:cTn id="43" dur="1000"/>
                                        <p:tgtEl>
                                          <p:spTgt spid="3">
                                            <p:txEl>
                                              <p:pRg st="7" end="7"/>
                                            </p:txEl>
                                          </p:spTgt>
                                        </p:tgtEl>
                                      </p:cBhvr>
                                    </p:animEffect>
                                  </p:childTnLst>
                                </p:cTn>
                              </p:par>
                              <p:par>
                                <p:cTn id="44" presetID="14" presetClass="entr" presetSubtype="10" fill="hold" nodeType="withEffect">
                                  <p:stCondLst>
                                    <p:cond delay="0"/>
                                  </p:stCondLst>
                                  <p:childTnLst>
                                    <p:set>
                                      <p:cBhvr>
                                        <p:cTn id="45" dur="1" fill="hold">
                                          <p:stCondLst>
                                            <p:cond delay="0"/>
                                          </p:stCondLst>
                                        </p:cTn>
                                        <p:tgtEl>
                                          <p:spTgt spid="3">
                                            <p:txEl>
                                              <p:pRg st="8" end="8"/>
                                            </p:txEl>
                                          </p:spTgt>
                                        </p:tgtEl>
                                        <p:attrNameLst>
                                          <p:attrName>style.visibility</p:attrName>
                                        </p:attrNameLst>
                                      </p:cBhvr>
                                      <p:to>
                                        <p:strVal val="visible"/>
                                      </p:to>
                                    </p:set>
                                    <p:animEffect transition="in" filter="randombar(horizontal)">
                                      <p:cBhvr>
                                        <p:cTn id="46" dur="1000"/>
                                        <p:tgtEl>
                                          <p:spTgt spid="3">
                                            <p:txEl>
                                              <p:pRg st="8" end="8"/>
                                            </p:txEl>
                                          </p:spTgt>
                                        </p:tgtEl>
                                      </p:cBhvr>
                                    </p:animEffect>
                                  </p:childTnLst>
                                </p:cTn>
                              </p:par>
                              <p:par>
                                <p:cTn id="47" presetID="14" presetClass="entr" presetSubtype="10" fill="hold" nodeType="with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Effect transition="in" filter="randombar(horizontal)">
                                      <p:cBhvr>
                                        <p:cTn id="49" dur="1000"/>
                                        <p:tgtEl>
                                          <p:spTgt spid="3">
                                            <p:txEl>
                                              <p:pRg st="9" end="9"/>
                                            </p:txEl>
                                          </p:spTgt>
                                        </p:tgtEl>
                                      </p:cBhvr>
                                    </p:animEffect>
                                  </p:childTnLst>
                                </p:cTn>
                              </p:par>
                              <p:par>
                                <p:cTn id="50" presetID="14" presetClass="entr" presetSubtype="10" fill="hold" nodeType="withEffect">
                                  <p:stCondLst>
                                    <p:cond delay="0"/>
                                  </p:stCondLst>
                                  <p:childTnLst>
                                    <p:set>
                                      <p:cBhvr>
                                        <p:cTn id="51" dur="1" fill="hold">
                                          <p:stCondLst>
                                            <p:cond delay="0"/>
                                          </p:stCondLst>
                                        </p:cTn>
                                        <p:tgtEl>
                                          <p:spTgt spid="3">
                                            <p:txEl>
                                              <p:pRg st="10" end="10"/>
                                            </p:txEl>
                                          </p:spTgt>
                                        </p:tgtEl>
                                        <p:attrNameLst>
                                          <p:attrName>style.visibility</p:attrName>
                                        </p:attrNameLst>
                                      </p:cBhvr>
                                      <p:to>
                                        <p:strVal val="visible"/>
                                      </p:to>
                                    </p:set>
                                    <p:animEffect transition="in" filter="randombar(horizontal)">
                                      <p:cBhvr>
                                        <p:cTn id="52" dur="1000"/>
                                        <p:tgtEl>
                                          <p:spTgt spid="3">
                                            <p:txEl>
                                              <p:pRg st="10" end="10"/>
                                            </p:txEl>
                                          </p:spTgt>
                                        </p:tgtEl>
                                      </p:cBhvr>
                                    </p:animEffect>
                                  </p:childTnLst>
                                </p:cTn>
                              </p:par>
                              <p:par>
                                <p:cTn id="53" presetID="14" presetClass="entr" presetSubtype="10" fill="hold" nodeType="withEffect">
                                  <p:stCondLst>
                                    <p:cond delay="0"/>
                                  </p:stCondLst>
                                  <p:childTnLst>
                                    <p:set>
                                      <p:cBhvr>
                                        <p:cTn id="54" dur="1" fill="hold">
                                          <p:stCondLst>
                                            <p:cond delay="0"/>
                                          </p:stCondLst>
                                        </p:cTn>
                                        <p:tgtEl>
                                          <p:spTgt spid="3">
                                            <p:txEl>
                                              <p:pRg st="11" end="11"/>
                                            </p:txEl>
                                          </p:spTgt>
                                        </p:tgtEl>
                                        <p:attrNameLst>
                                          <p:attrName>style.visibility</p:attrName>
                                        </p:attrNameLst>
                                      </p:cBhvr>
                                      <p:to>
                                        <p:strVal val="visible"/>
                                      </p:to>
                                    </p:set>
                                    <p:animEffect transition="in" filter="randombar(horizontal)">
                                      <p:cBhvr>
                                        <p:cTn id="55" dur="1000"/>
                                        <p:tgtEl>
                                          <p:spTgt spid="3">
                                            <p:txEl>
                                              <p:pRg st="11" end="11"/>
                                            </p:txEl>
                                          </p:spTgt>
                                        </p:tgtEl>
                                      </p:cBhvr>
                                    </p:animEffect>
                                  </p:childTnLst>
                                </p:cTn>
                              </p:par>
                              <p:par>
                                <p:cTn id="56" presetID="14" presetClass="entr" presetSubtype="10" fill="hold" nodeType="withEffect">
                                  <p:stCondLst>
                                    <p:cond delay="0"/>
                                  </p:stCondLst>
                                  <p:childTnLst>
                                    <p:set>
                                      <p:cBhvr>
                                        <p:cTn id="57" dur="1" fill="hold">
                                          <p:stCondLst>
                                            <p:cond delay="0"/>
                                          </p:stCondLst>
                                        </p:cTn>
                                        <p:tgtEl>
                                          <p:spTgt spid="3">
                                            <p:txEl>
                                              <p:pRg st="12" end="12"/>
                                            </p:txEl>
                                          </p:spTgt>
                                        </p:tgtEl>
                                        <p:attrNameLst>
                                          <p:attrName>style.visibility</p:attrName>
                                        </p:attrNameLst>
                                      </p:cBhvr>
                                      <p:to>
                                        <p:strVal val="visible"/>
                                      </p:to>
                                    </p:set>
                                    <p:animEffect transition="in" filter="randombar(horizontal)">
                                      <p:cBhvr>
                                        <p:cTn id="58" dur="1000"/>
                                        <p:tgtEl>
                                          <p:spTgt spid="3">
                                            <p:txEl>
                                              <p:pRg st="12" end="12"/>
                                            </p:txEl>
                                          </p:spTgt>
                                        </p:tgtEl>
                                      </p:cBhvr>
                                    </p:animEffect>
                                  </p:childTnLst>
                                </p:cTn>
                              </p:par>
                              <p:par>
                                <p:cTn id="59" presetID="14" presetClass="entr" presetSubtype="10" fill="hold" nodeType="withEffect">
                                  <p:stCondLst>
                                    <p:cond delay="0"/>
                                  </p:stCondLst>
                                  <p:childTnLst>
                                    <p:set>
                                      <p:cBhvr>
                                        <p:cTn id="60" dur="1" fill="hold">
                                          <p:stCondLst>
                                            <p:cond delay="0"/>
                                          </p:stCondLst>
                                        </p:cTn>
                                        <p:tgtEl>
                                          <p:spTgt spid="3">
                                            <p:txEl>
                                              <p:pRg st="14" end="14"/>
                                            </p:txEl>
                                          </p:spTgt>
                                        </p:tgtEl>
                                        <p:attrNameLst>
                                          <p:attrName>style.visibility</p:attrName>
                                        </p:attrNameLst>
                                      </p:cBhvr>
                                      <p:to>
                                        <p:strVal val="visible"/>
                                      </p:to>
                                    </p:set>
                                    <p:animEffect transition="in" filter="randombar(horizontal)">
                                      <p:cBhvr>
                                        <p:cTn id="61" dur="1000"/>
                                        <p:tgtEl>
                                          <p:spTgt spid="3">
                                            <p:txEl>
                                              <p:pRg st="14" end="14"/>
                                            </p:txEl>
                                          </p:spTgt>
                                        </p:tgtEl>
                                      </p:cBhvr>
                                    </p:animEffect>
                                  </p:childTnLst>
                                </p:cTn>
                              </p:par>
                              <p:par>
                                <p:cTn id="62" presetID="14" presetClass="entr" presetSubtype="10" fill="hold" nodeType="withEffect">
                                  <p:stCondLst>
                                    <p:cond delay="0"/>
                                  </p:stCondLst>
                                  <p:childTnLst>
                                    <p:set>
                                      <p:cBhvr>
                                        <p:cTn id="63" dur="1" fill="hold">
                                          <p:stCondLst>
                                            <p:cond delay="0"/>
                                          </p:stCondLst>
                                        </p:cTn>
                                        <p:tgtEl>
                                          <p:spTgt spid="3">
                                            <p:txEl>
                                              <p:pRg st="15" end="15"/>
                                            </p:txEl>
                                          </p:spTgt>
                                        </p:tgtEl>
                                        <p:attrNameLst>
                                          <p:attrName>style.visibility</p:attrName>
                                        </p:attrNameLst>
                                      </p:cBhvr>
                                      <p:to>
                                        <p:strVal val="visible"/>
                                      </p:to>
                                    </p:set>
                                    <p:animEffect transition="in" filter="randombar(horizontal)">
                                      <p:cBhvr>
                                        <p:cTn id="64" dur="1000"/>
                                        <p:tgtEl>
                                          <p:spTgt spid="3">
                                            <p:txEl>
                                              <p:pRg st="15" end="15"/>
                                            </p:txEl>
                                          </p:spTgt>
                                        </p:tgtEl>
                                      </p:cBhvr>
                                    </p:animEffect>
                                  </p:childTnLst>
                                </p:cTn>
                              </p:par>
                              <p:par>
                                <p:cTn id="65" presetID="14" presetClass="entr" presetSubtype="10" fill="hold" nodeType="withEffect">
                                  <p:stCondLst>
                                    <p:cond delay="0"/>
                                  </p:stCondLst>
                                  <p:childTnLst>
                                    <p:set>
                                      <p:cBhvr>
                                        <p:cTn id="66" dur="1" fill="hold">
                                          <p:stCondLst>
                                            <p:cond delay="0"/>
                                          </p:stCondLst>
                                        </p:cTn>
                                        <p:tgtEl>
                                          <p:spTgt spid="3">
                                            <p:txEl>
                                              <p:pRg st="16" end="16"/>
                                            </p:txEl>
                                          </p:spTgt>
                                        </p:tgtEl>
                                        <p:attrNameLst>
                                          <p:attrName>style.visibility</p:attrName>
                                        </p:attrNameLst>
                                      </p:cBhvr>
                                      <p:to>
                                        <p:strVal val="visible"/>
                                      </p:to>
                                    </p:set>
                                    <p:animEffect transition="in" filter="randombar(horizontal)">
                                      <p:cBhvr>
                                        <p:cTn id="67" dur="1000"/>
                                        <p:tgtEl>
                                          <p:spTgt spid="3">
                                            <p:txEl>
                                              <p:pRg st="16" end="16"/>
                                            </p:txEl>
                                          </p:spTgt>
                                        </p:tgtEl>
                                      </p:cBhvr>
                                    </p:animEffect>
                                  </p:childTnLst>
                                </p:cTn>
                              </p:par>
                              <p:par>
                                <p:cTn id="68" presetID="14" presetClass="entr" presetSubtype="10" fill="hold" nodeType="withEffect">
                                  <p:stCondLst>
                                    <p:cond delay="0"/>
                                  </p:stCondLst>
                                  <p:childTnLst>
                                    <p:set>
                                      <p:cBhvr>
                                        <p:cTn id="69" dur="1" fill="hold">
                                          <p:stCondLst>
                                            <p:cond delay="0"/>
                                          </p:stCondLst>
                                        </p:cTn>
                                        <p:tgtEl>
                                          <p:spTgt spid="3">
                                            <p:txEl>
                                              <p:pRg st="17" end="17"/>
                                            </p:txEl>
                                          </p:spTgt>
                                        </p:tgtEl>
                                        <p:attrNameLst>
                                          <p:attrName>style.visibility</p:attrName>
                                        </p:attrNameLst>
                                      </p:cBhvr>
                                      <p:to>
                                        <p:strVal val="visible"/>
                                      </p:to>
                                    </p:set>
                                    <p:animEffect transition="in" filter="randombar(horizontal)">
                                      <p:cBhvr>
                                        <p:cTn id="70" dur="1000"/>
                                        <p:tgtEl>
                                          <p:spTgt spid="3">
                                            <p:txEl>
                                              <p:pRg st="17" end="17"/>
                                            </p:txEl>
                                          </p:spTgt>
                                        </p:tgtEl>
                                      </p:cBhvr>
                                    </p:animEffect>
                                  </p:childTnLst>
                                </p:cTn>
                              </p:par>
                              <p:par>
                                <p:cTn id="71" presetID="14" presetClass="entr" presetSubtype="10" fill="hold" nodeType="withEffect">
                                  <p:stCondLst>
                                    <p:cond delay="0"/>
                                  </p:stCondLst>
                                  <p:childTnLst>
                                    <p:set>
                                      <p:cBhvr>
                                        <p:cTn id="72" dur="1" fill="hold">
                                          <p:stCondLst>
                                            <p:cond delay="0"/>
                                          </p:stCondLst>
                                        </p:cTn>
                                        <p:tgtEl>
                                          <p:spTgt spid="3">
                                            <p:txEl>
                                              <p:pRg st="18" end="18"/>
                                            </p:txEl>
                                          </p:spTgt>
                                        </p:tgtEl>
                                        <p:attrNameLst>
                                          <p:attrName>style.visibility</p:attrName>
                                        </p:attrNameLst>
                                      </p:cBhvr>
                                      <p:to>
                                        <p:strVal val="visible"/>
                                      </p:to>
                                    </p:set>
                                    <p:animEffect transition="in" filter="randombar(horizontal)">
                                      <p:cBhvr>
                                        <p:cTn id="73" dur="1000"/>
                                        <p:tgtEl>
                                          <p:spTgt spid="3">
                                            <p:txEl>
                                              <p:pRg st="18" end="18"/>
                                            </p:txEl>
                                          </p:spTgt>
                                        </p:tgtEl>
                                      </p:cBhvr>
                                    </p:animEffect>
                                  </p:childTnLst>
                                </p:cTn>
                              </p:par>
                              <p:par>
                                <p:cTn id="74" presetID="14" presetClass="entr" presetSubtype="10" fill="hold" nodeType="withEffect">
                                  <p:stCondLst>
                                    <p:cond delay="0"/>
                                  </p:stCondLst>
                                  <p:childTnLst>
                                    <p:set>
                                      <p:cBhvr>
                                        <p:cTn id="75" dur="1" fill="hold">
                                          <p:stCondLst>
                                            <p:cond delay="0"/>
                                          </p:stCondLst>
                                        </p:cTn>
                                        <p:tgtEl>
                                          <p:spTgt spid="3">
                                            <p:txEl>
                                              <p:pRg st="19" end="19"/>
                                            </p:txEl>
                                          </p:spTgt>
                                        </p:tgtEl>
                                        <p:attrNameLst>
                                          <p:attrName>style.visibility</p:attrName>
                                        </p:attrNameLst>
                                      </p:cBhvr>
                                      <p:to>
                                        <p:strVal val="visible"/>
                                      </p:to>
                                    </p:set>
                                    <p:animEffect transition="in" filter="randombar(horizontal)">
                                      <p:cBhvr>
                                        <p:cTn id="76" dur="1000"/>
                                        <p:tgtEl>
                                          <p:spTgt spid="3">
                                            <p:txEl>
                                              <p:pRg st="19" end="19"/>
                                            </p:txEl>
                                          </p:spTgt>
                                        </p:tgtEl>
                                      </p:cBhvr>
                                    </p:animEffect>
                                  </p:childTnLst>
                                </p:cTn>
                              </p:par>
                              <p:par>
                                <p:cTn id="77" presetID="14" presetClass="entr" presetSubtype="10" fill="hold" nodeType="withEffect">
                                  <p:stCondLst>
                                    <p:cond delay="0"/>
                                  </p:stCondLst>
                                  <p:childTnLst>
                                    <p:set>
                                      <p:cBhvr>
                                        <p:cTn id="78" dur="1" fill="hold">
                                          <p:stCondLst>
                                            <p:cond delay="0"/>
                                          </p:stCondLst>
                                        </p:cTn>
                                        <p:tgtEl>
                                          <p:spTgt spid="3">
                                            <p:txEl>
                                              <p:pRg st="20" end="20"/>
                                            </p:txEl>
                                          </p:spTgt>
                                        </p:tgtEl>
                                        <p:attrNameLst>
                                          <p:attrName>style.visibility</p:attrName>
                                        </p:attrNameLst>
                                      </p:cBhvr>
                                      <p:to>
                                        <p:strVal val="visible"/>
                                      </p:to>
                                    </p:set>
                                    <p:animEffect transition="in" filter="randombar(horizontal)">
                                      <p:cBhvr>
                                        <p:cTn id="79" dur="1000"/>
                                        <p:tgtEl>
                                          <p:spTgt spid="3">
                                            <p:txEl>
                                              <p:pRg st="20" end="20"/>
                                            </p:txEl>
                                          </p:spTgt>
                                        </p:tgtEl>
                                      </p:cBhvr>
                                    </p:animEffect>
                                  </p:childTnLst>
                                </p:cTn>
                              </p:par>
                              <p:par>
                                <p:cTn id="80" presetID="14" presetClass="entr" presetSubtype="10" fill="hold" nodeType="withEffect">
                                  <p:stCondLst>
                                    <p:cond delay="0"/>
                                  </p:stCondLst>
                                  <p:childTnLst>
                                    <p:set>
                                      <p:cBhvr>
                                        <p:cTn id="81" dur="1" fill="hold">
                                          <p:stCondLst>
                                            <p:cond delay="0"/>
                                          </p:stCondLst>
                                        </p:cTn>
                                        <p:tgtEl>
                                          <p:spTgt spid="3">
                                            <p:txEl>
                                              <p:pRg st="21" end="21"/>
                                            </p:txEl>
                                          </p:spTgt>
                                        </p:tgtEl>
                                        <p:attrNameLst>
                                          <p:attrName>style.visibility</p:attrName>
                                        </p:attrNameLst>
                                      </p:cBhvr>
                                      <p:to>
                                        <p:strVal val="visible"/>
                                      </p:to>
                                    </p:set>
                                    <p:animEffect transition="in" filter="randombar(horizontal)">
                                      <p:cBhvr>
                                        <p:cTn id="82" dur="1000"/>
                                        <p:tgtEl>
                                          <p:spTgt spid="3">
                                            <p:txEl>
                                              <p:pRg st="21" end="21"/>
                                            </p:txEl>
                                          </p:spTgt>
                                        </p:tgtEl>
                                      </p:cBhvr>
                                    </p:animEffect>
                                  </p:childTnLst>
                                </p:cTn>
                              </p:par>
                              <p:par>
                                <p:cTn id="83" presetID="14" presetClass="entr" presetSubtype="10" fill="hold" nodeType="withEffect">
                                  <p:stCondLst>
                                    <p:cond delay="0"/>
                                  </p:stCondLst>
                                  <p:childTnLst>
                                    <p:set>
                                      <p:cBhvr>
                                        <p:cTn id="84" dur="1" fill="hold">
                                          <p:stCondLst>
                                            <p:cond delay="0"/>
                                          </p:stCondLst>
                                        </p:cTn>
                                        <p:tgtEl>
                                          <p:spTgt spid="3">
                                            <p:txEl>
                                              <p:pRg st="22" end="22"/>
                                            </p:txEl>
                                          </p:spTgt>
                                        </p:tgtEl>
                                        <p:attrNameLst>
                                          <p:attrName>style.visibility</p:attrName>
                                        </p:attrNameLst>
                                      </p:cBhvr>
                                      <p:to>
                                        <p:strVal val="visible"/>
                                      </p:to>
                                    </p:set>
                                    <p:animEffect transition="in" filter="randombar(horizontal)">
                                      <p:cBhvr>
                                        <p:cTn id="85" dur="1000"/>
                                        <p:tgtEl>
                                          <p:spTgt spid="3">
                                            <p:txEl>
                                              <p:pRg st="22" end="22"/>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53" presetClass="entr" presetSubtype="16" fill="hold" nodeType="clickEffect">
                                  <p:stCondLst>
                                    <p:cond delay="0"/>
                                  </p:stCondLst>
                                  <p:childTnLst>
                                    <p:set>
                                      <p:cBhvr>
                                        <p:cTn id="89" dur="1" fill="hold">
                                          <p:stCondLst>
                                            <p:cond delay="0"/>
                                          </p:stCondLst>
                                        </p:cTn>
                                        <p:tgtEl>
                                          <p:spTgt spid="1029"/>
                                        </p:tgtEl>
                                        <p:attrNameLst>
                                          <p:attrName>style.visibility</p:attrName>
                                        </p:attrNameLst>
                                      </p:cBhvr>
                                      <p:to>
                                        <p:strVal val="visible"/>
                                      </p:to>
                                    </p:set>
                                    <p:anim calcmode="lin" valueType="num">
                                      <p:cBhvr>
                                        <p:cTn id="90" dur="1000" fill="hold"/>
                                        <p:tgtEl>
                                          <p:spTgt spid="1029"/>
                                        </p:tgtEl>
                                        <p:attrNameLst>
                                          <p:attrName>ppt_w</p:attrName>
                                        </p:attrNameLst>
                                      </p:cBhvr>
                                      <p:tavLst>
                                        <p:tav tm="0">
                                          <p:val>
                                            <p:fltVal val="0"/>
                                          </p:val>
                                        </p:tav>
                                        <p:tav tm="100000">
                                          <p:val>
                                            <p:strVal val="#ppt_w"/>
                                          </p:val>
                                        </p:tav>
                                      </p:tavLst>
                                    </p:anim>
                                    <p:anim calcmode="lin" valueType="num">
                                      <p:cBhvr>
                                        <p:cTn id="91" dur="1000" fill="hold"/>
                                        <p:tgtEl>
                                          <p:spTgt spid="1029"/>
                                        </p:tgtEl>
                                        <p:attrNameLst>
                                          <p:attrName>ppt_h</p:attrName>
                                        </p:attrNameLst>
                                      </p:cBhvr>
                                      <p:tavLst>
                                        <p:tav tm="0">
                                          <p:val>
                                            <p:fltVal val="0"/>
                                          </p:val>
                                        </p:tav>
                                        <p:tav tm="100000">
                                          <p:val>
                                            <p:strVal val="#ppt_h"/>
                                          </p:val>
                                        </p:tav>
                                      </p:tavLst>
                                    </p:anim>
                                    <p:animEffect transition="in" filter="fade">
                                      <p:cBhvr>
                                        <p:cTn id="92" dur="1000"/>
                                        <p:tgtEl>
                                          <p:spTgt spid="1029"/>
                                        </p:tgtEl>
                                      </p:cBhvr>
                                    </p:animEffect>
                                  </p:childTnLst>
                                </p:cTn>
                              </p:par>
                            </p:childTnLst>
                          </p:cTn>
                        </p:par>
                      </p:childTnLst>
                    </p:cTn>
                  </p:par>
                  <p:par>
                    <p:cTn id="93" fill="hold">
                      <p:stCondLst>
                        <p:cond delay="indefinite"/>
                      </p:stCondLst>
                      <p:childTnLst>
                        <p:par>
                          <p:cTn id="94" fill="hold">
                            <p:stCondLst>
                              <p:cond delay="0"/>
                            </p:stCondLst>
                            <p:childTnLst>
                              <p:par>
                                <p:cTn id="95" presetID="53" presetClass="entr" presetSubtype="16" fill="hold" nodeType="clickEffect">
                                  <p:stCondLst>
                                    <p:cond delay="0"/>
                                  </p:stCondLst>
                                  <p:childTnLst>
                                    <p:set>
                                      <p:cBhvr>
                                        <p:cTn id="96" dur="1" fill="hold">
                                          <p:stCondLst>
                                            <p:cond delay="0"/>
                                          </p:stCondLst>
                                        </p:cTn>
                                        <p:tgtEl>
                                          <p:spTgt spid="1033"/>
                                        </p:tgtEl>
                                        <p:attrNameLst>
                                          <p:attrName>style.visibility</p:attrName>
                                        </p:attrNameLst>
                                      </p:cBhvr>
                                      <p:to>
                                        <p:strVal val="visible"/>
                                      </p:to>
                                    </p:set>
                                    <p:anim calcmode="lin" valueType="num">
                                      <p:cBhvr>
                                        <p:cTn id="97" dur="1000" fill="hold"/>
                                        <p:tgtEl>
                                          <p:spTgt spid="1033"/>
                                        </p:tgtEl>
                                        <p:attrNameLst>
                                          <p:attrName>ppt_w</p:attrName>
                                        </p:attrNameLst>
                                      </p:cBhvr>
                                      <p:tavLst>
                                        <p:tav tm="0">
                                          <p:val>
                                            <p:fltVal val="0"/>
                                          </p:val>
                                        </p:tav>
                                        <p:tav tm="100000">
                                          <p:val>
                                            <p:strVal val="#ppt_w"/>
                                          </p:val>
                                        </p:tav>
                                      </p:tavLst>
                                    </p:anim>
                                    <p:anim calcmode="lin" valueType="num">
                                      <p:cBhvr>
                                        <p:cTn id="98" dur="1000" fill="hold"/>
                                        <p:tgtEl>
                                          <p:spTgt spid="1033"/>
                                        </p:tgtEl>
                                        <p:attrNameLst>
                                          <p:attrName>ppt_h</p:attrName>
                                        </p:attrNameLst>
                                      </p:cBhvr>
                                      <p:tavLst>
                                        <p:tav tm="0">
                                          <p:val>
                                            <p:fltVal val="0"/>
                                          </p:val>
                                        </p:tav>
                                        <p:tav tm="100000">
                                          <p:val>
                                            <p:strVal val="#ppt_h"/>
                                          </p:val>
                                        </p:tav>
                                      </p:tavLst>
                                    </p:anim>
                                    <p:animEffect transition="in" filter="fade">
                                      <p:cBhvr>
                                        <p:cTn id="99" dur="1000"/>
                                        <p:tgtEl>
                                          <p:spTgt spid="1033"/>
                                        </p:tgtEl>
                                      </p:cBhvr>
                                    </p:animEffect>
                                  </p:childTnLst>
                                </p:cTn>
                              </p:par>
                            </p:childTnLst>
                          </p:cTn>
                        </p:par>
                      </p:childTnLst>
                    </p:cTn>
                  </p:par>
                  <p:par>
                    <p:cTn id="100" fill="hold">
                      <p:stCondLst>
                        <p:cond delay="indefinite"/>
                      </p:stCondLst>
                      <p:childTnLst>
                        <p:par>
                          <p:cTn id="101" fill="hold">
                            <p:stCondLst>
                              <p:cond delay="0"/>
                            </p:stCondLst>
                            <p:childTnLst>
                              <p:par>
                                <p:cTn id="102" presetID="53" presetClass="entr" presetSubtype="16" fill="hold" nodeType="clickEffect">
                                  <p:stCondLst>
                                    <p:cond delay="0"/>
                                  </p:stCondLst>
                                  <p:childTnLst>
                                    <p:set>
                                      <p:cBhvr>
                                        <p:cTn id="103" dur="1" fill="hold">
                                          <p:stCondLst>
                                            <p:cond delay="0"/>
                                          </p:stCondLst>
                                        </p:cTn>
                                        <p:tgtEl>
                                          <p:spTgt spid="1035"/>
                                        </p:tgtEl>
                                        <p:attrNameLst>
                                          <p:attrName>style.visibility</p:attrName>
                                        </p:attrNameLst>
                                      </p:cBhvr>
                                      <p:to>
                                        <p:strVal val="visible"/>
                                      </p:to>
                                    </p:set>
                                    <p:anim calcmode="lin" valueType="num">
                                      <p:cBhvr>
                                        <p:cTn id="104" dur="1000" fill="hold"/>
                                        <p:tgtEl>
                                          <p:spTgt spid="1035"/>
                                        </p:tgtEl>
                                        <p:attrNameLst>
                                          <p:attrName>ppt_w</p:attrName>
                                        </p:attrNameLst>
                                      </p:cBhvr>
                                      <p:tavLst>
                                        <p:tav tm="0">
                                          <p:val>
                                            <p:fltVal val="0"/>
                                          </p:val>
                                        </p:tav>
                                        <p:tav tm="100000">
                                          <p:val>
                                            <p:strVal val="#ppt_w"/>
                                          </p:val>
                                        </p:tav>
                                      </p:tavLst>
                                    </p:anim>
                                    <p:anim calcmode="lin" valueType="num">
                                      <p:cBhvr>
                                        <p:cTn id="105" dur="1000" fill="hold"/>
                                        <p:tgtEl>
                                          <p:spTgt spid="1035"/>
                                        </p:tgtEl>
                                        <p:attrNameLst>
                                          <p:attrName>ppt_h</p:attrName>
                                        </p:attrNameLst>
                                      </p:cBhvr>
                                      <p:tavLst>
                                        <p:tav tm="0">
                                          <p:val>
                                            <p:fltVal val="0"/>
                                          </p:val>
                                        </p:tav>
                                        <p:tav tm="100000">
                                          <p:val>
                                            <p:strVal val="#ppt_h"/>
                                          </p:val>
                                        </p:tav>
                                      </p:tavLst>
                                    </p:anim>
                                    <p:animEffect transition="in" filter="fade">
                                      <p:cBhvr>
                                        <p:cTn id="106" dur="1000"/>
                                        <p:tgtEl>
                                          <p:spTgt spid="1035"/>
                                        </p:tgtEl>
                                      </p:cBhvr>
                                    </p:animEffect>
                                  </p:childTnLst>
                                </p:cTn>
                              </p:par>
                            </p:childTnLst>
                          </p:cTn>
                        </p:par>
                      </p:childTnLst>
                    </p:cTn>
                  </p:par>
                  <p:par>
                    <p:cTn id="107" fill="hold">
                      <p:stCondLst>
                        <p:cond delay="indefinite"/>
                      </p:stCondLst>
                      <p:childTnLst>
                        <p:par>
                          <p:cTn id="108" fill="hold">
                            <p:stCondLst>
                              <p:cond delay="0"/>
                            </p:stCondLst>
                            <p:childTnLst>
                              <p:par>
                                <p:cTn id="109" presetID="53" presetClass="entr" presetSubtype="16" fill="hold" nodeType="clickEffect">
                                  <p:stCondLst>
                                    <p:cond delay="0"/>
                                  </p:stCondLst>
                                  <p:childTnLst>
                                    <p:set>
                                      <p:cBhvr>
                                        <p:cTn id="110" dur="1" fill="hold">
                                          <p:stCondLst>
                                            <p:cond delay="0"/>
                                          </p:stCondLst>
                                        </p:cTn>
                                        <p:tgtEl>
                                          <p:spTgt spid="1028"/>
                                        </p:tgtEl>
                                        <p:attrNameLst>
                                          <p:attrName>style.visibility</p:attrName>
                                        </p:attrNameLst>
                                      </p:cBhvr>
                                      <p:to>
                                        <p:strVal val="visible"/>
                                      </p:to>
                                    </p:set>
                                    <p:anim calcmode="lin" valueType="num">
                                      <p:cBhvr>
                                        <p:cTn id="111" dur="1000" fill="hold"/>
                                        <p:tgtEl>
                                          <p:spTgt spid="1028"/>
                                        </p:tgtEl>
                                        <p:attrNameLst>
                                          <p:attrName>ppt_w</p:attrName>
                                        </p:attrNameLst>
                                      </p:cBhvr>
                                      <p:tavLst>
                                        <p:tav tm="0">
                                          <p:val>
                                            <p:fltVal val="0"/>
                                          </p:val>
                                        </p:tav>
                                        <p:tav tm="100000">
                                          <p:val>
                                            <p:strVal val="#ppt_w"/>
                                          </p:val>
                                        </p:tav>
                                      </p:tavLst>
                                    </p:anim>
                                    <p:anim calcmode="lin" valueType="num">
                                      <p:cBhvr>
                                        <p:cTn id="112" dur="1000" fill="hold"/>
                                        <p:tgtEl>
                                          <p:spTgt spid="1028"/>
                                        </p:tgtEl>
                                        <p:attrNameLst>
                                          <p:attrName>ppt_h</p:attrName>
                                        </p:attrNameLst>
                                      </p:cBhvr>
                                      <p:tavLst>
                                        <p:tav tm="0">
                                          <p:val>
                                            <p:fltVal val="0"/>
                                          </p:val>
                                        </p:tav>
                                        <p:tav tm="100000">
                                          <p:val>
                                            <p:strVal val="#ppt_h"/>
                                          </p:val>
                                        </p:tav>
                                      </p:tavLst>
                                    </p:anim>
                                    <p:animEffect transition="in" filter="fade">
                                      <p:cBhvr>
                                        <p:cTn id="113" dur="1000"/>
                                        <p:tgtEl>
                                          <p:spTgt spid="1028"/>
                                        </p:tgtEl>
                                      </p:cBhvr>
                                    </p:animEffect>
                                  </p:childTnLst>
                                </p:cTn>
                              </p:par>
                            </p:childTnLst>
                          </p:cTn>
                        </p:par>
                      </p:childTnLst>
                    </p:cTn>
                  </p:par>
                  <p:par>
                    <p:cTn id="114" fill="hold">
                      <p:stCondLst>
                        <p:cond delay="indefinite"/>
                      </p:stCondLst>
                      <p:childTnLst>
                        <p:par>
                          <p:cTn id="115" fill="hold">
                            <p:stCondLst>
                              <p:cond delay="0"/>
                            </p:stCondLst>
                            <p:childTnLst>
                              <p:par>
                                <p:cTn id="116" presetID="53" presetClass="entr" presetSubtype="16" fill="hold" nodeType="clickEffect">
                                  <p:stCondLst>
                                    <p:cond delay="0"/>
                                  </p:stCondLst>
                                  <p:childTnLst>
                                    <p:set>
                                      <p:cBhvr>
                                        <p:cTn id="117" dur="1" fill="hold">
                                          <p:stCondLst>
                                            <p:cond delay="0"/>
                                          </p:stCondLst>
                                        </p:cTn>
                                        <p:tgtEl>
                                          <p:spTgt spid="1034"/>
                                        </p:tgtEl>
                                        <p:attrNameLst>
                                          <p:attrName>style.visibility</p:attrName>
                                        </p:attrNameLst>
                                      </p:cBhvr>
                                      <p:to>
                                        <p:strVal val="visible"/>
                                      </p:to>
                                    </p:set>
                                    <p:anim calcmode="lin" valueType="num">
                                      <p:cBhvr>
                                        <p:cTn id="118" dur="1000" fill="hold"/>
                                        <p:tgtEl>
                                          <p:spTgt spid="1034"/>
                                        </p:tgtEl>
                                        <p:attrNameLst>
                                          <p:attrName>ppt_w</p:attrName>
                                        </p:attrNameLst>
                                      </p:cBhvr>
                                      <p:tavLst>
                                        <p:tav tm="0">
                                          <p:val>
                                            <p:fltVal val="0"/>
                                          </p:val>
                                        </p:tav>
                                        <p:tav tm="100000">
                                          <p:val>
                                            <p:strVal val="#ppt_w"/>
                                          </p:val>
                                        </p:tav>
                                      </p:tavLst>
                                    </p:anim>
                                    <p:anim calcmode="lin" valueType="num">
                                      <p:cBhvr>
                                        <p:cTn id="119" dur="1000" fill="hold"/>
                                        <p:tgtEl>
                                          <p:spTgt spid="1034"/>
                                        </p:tgtEl>
                                        <p:attrNameLst>
                                          <p:attrName>ppt_h</p:attrName>
                                        </p:attrNameLst>
                                      </p:cBhvr>
                                      <p:tavLst>
                                        <p:tav tm="0">
                                          <p:val>
                                            <p:fltVal val="0"/>
                                          </p:val>
                                        </p:tav>
                                        <p:tav tm="100000">
                                          <p:val>
                                            <p:strVal val="#ppt_h"/>
                                          </p:val>
                                        </p:tav>
                                      </p:tavLst>
                                    </p:anim>
                                    <p:animEffect transition="in" filter="fade">
                                      <p:cBhvr>
                                        <p:cTn id="120" dur="1000"/>
                                        <p:tgtEl>
                                          <p:spTgt spid="1034"/>
                                        </p:tgtEl>
                                      </p:cBhvr>
                                    </p:animEffect>
                                  </p:childTnLst>
                                </p:cTn>
                              </p:par>
                            </p:childTnLst>
                          </p:cTn>
                        </p:par>
                      </p:childTnLst>
                    </p:cTn>
                  </p:par>
                  <p:par>
                    <p:cTn id="121" fill="hold">
                      <p:stCondLst>
                        <p:cond delay="indefinite"/>
                      </p:stCondLst>
                      <p:childTnLst>
                        <p:par>
                          <p:cTn id="122" fill="hold">
                            <p:stCondLst>
                              <p:cond delay="0"/>
                            </p:stCondLst>
                            <p:childTnLst>
                              <p:par>
                                <p:cTn id="123" presetID="53" presetClass="entr" presetSubtype="16" fill="hold" nodeType="clickEffect">
                                  <p:stCondLst>
                                    <p:cond delay="0"/>
                                  </p:stCondLst>
                                  <p:childTnLst>
                                    <p:set>
                                      <p:cBhvr>
                                        <p:cTn id="124" dur="1" fill="hold">
                                          <p:stCondLst>
                                            <p:cond delay="0"/>
                                          </p:stCondLst>
                                        </p:cTn>
                                        <p:tgtEl>
                                          <p:spTgt spid="1032"/>
                                        </p:tgtEl>
                                        <p:attrNameLst>
                                          <p:attrName>style.visibility</p:attrName>
                                        </p:attrNameLst>
                                      </p:cBhvr>
                                      <p:to>
                                        <p:strVal val="visible"/>
                                      </p:to>
                                    </p:set>
                                    <p:anim calcmode="lin" valueType="num">
                                      <p:cBhvr>
                                        <p:cTn id="125" dur="1000" fill="hold"/>
                                        <p:tgtEl>
                                          <p:spTgt spid="1032"/>
                                        </p:tgtEl>
                                        <p:attrNameLst>
                                          <p:attrName>ppt_w</p:attrName>
                                        </p:attrNameLst>
                                      </p:cBhvr>
                                      <p:tavLst>
                                        <p:tav tm="0">
                                          <p:val>
                                            <p:fltVal val="0"/>
                                          </p:val>
                                        </p:tav>
                                        <p:tav tm="100000">
                                          <p:val>
                                            <p:strVal val="#ppt_w"/>
                                          </p:val>
                                        </p:tav>
                                      </p:tavLst>
                                    </p:anim>
                                    <p:anim calcmode="lin" valueType="num">
                                      <p:cBhvr>
                                        <p:cTn id="126" dur="1000" fill="hold"/>
                                        <p:tgtEl>
                                          <p:spTgt spid="1032"/>
                                        </p:tgtEl>
                                        <p:attrNameLst>
                                          <p:attrName>ppt_h</p:attrName>
                                        </p:attrNameLst>
                                      </p:cBhvr>
                                      <p:tavLst>
                                        <p:tav tm="0">
                                          <p:val>
                                            <p:fltVal val="0"/>
                                          </p:val>
                                        </p:tav>
                                        <p:tav tm="100000">
                                          <p:val>
                                            <p:strVal val="#ppt_h"/>
                                          </p:val>
                                        </p:tav>
                                      </p:tavLst>
                                    </p:anim>
                                    <p:animEffect transition="in" filter="fade">
                                      <p:cBhvr>
                                        <p:cTn id="127" dur="1000"/>
                                        <p:tgtEl>
                                          <p:spTgt spid="1032"/>
                                        </p:tgtEl>
                                      </p:cBhvr>
                                    </p:animEffect>
                                  </p:childTnLst>
                                </p:cTn>
                              </p:par>
                            </p:childTnLst>
                          </p:cTn>
                        </p:par>
                      </p:childTnLst>
                    </p:cTn>
                  </p:par>
                  <p:par>
                    <p:cTn id="128" fill="hold">
                      <p:stCondLst>
                        <p:cond delay="indefinite"/>
                      </p:stCondLst>
                      <p:childTnLst>
                        <p:par>
                          <p:cTn id="129" fill="hold">
                            <p:stCondLst>
                              <p:cond delay="0"/>
                            </p:stCondLst>
                            <p:childTnLst>
                              <p:par>
                                <p:cTn id="130" presetID="53" presetClass="entr" presetSubtype="16" fill="hold" nodeType="clickEffect">
                                  <p:stCondLst>
                                    <p:cond delay="0"/>
                                  </p:stCondLst>
                                  <p:childTnLst>
                                    <p:set>
                                      <p:cBhvr>
                                        <p:cTn id="131" dur="1" fill="hold">
                                          <p:stCondLst>
                                            <p:cond delay="0"/>
                                          </p:stCondLst>
                                        </p:cTn>
                                        <p:tgtEl>
                                          <p:spTgt spid="1031"/>
                                        </p:tgtEl>
                                        <p:attrNameLst>
                                          <p:attrName>style.visibility</p:attrName>
                                        </p:attrNameLst>
                                      </p:cBhvr>
                                      <p:to>
                                        <p:strVal val="visible"/>
                                      </p:to>
                                    </p:set>
                                    <p:anim calcmode="lin" valueType="num">
                                      <p:cBhvr>
                                        <p:cTn id="132" dur="1000" fill="hold"/>
                                        <p:tgtEl>
                                          <p:spTgt spid="1031"/>
                                        </p:tgtEl>
                                        <p:attrNameLst>
                                          <p:attrName>ppt_w</p:attrName>
                                        </p:attrNameLst>
                                      </p:cBhvr>
                                      <p:tavLst>
                                        <p:tav tm="0">
                                          <p:val>
                                            <p:fltVal val="0"/>
                                          </p:val>
                                        </p:tav>
                                        <p:tav tm="100000">
                                          <p:val>
                                            <p:strVal val="#ppt_w"/>
                                          </p:val>
                                        </p:tav>
                                      </p:tavLst>
                                    </p:anim>
                                    <p:anim calcmode="lin" valueType="num">
                                      <p:cBhvr>
                                        <p:cTn id="133" dur="1000" fill="hold"/>
                                        <p:tgtEl>
                                          <p:spTgt spid="1031"/>
                                        </p:tgtEl>
                                        <p:attrNameLst>
                                          <p:attrName>ppt_h</p:attrName>
                                        </p:attrNameLst>
                                      </p:cBhvr>
                                      <p:tavLst>
                                        <p:tav tm="0">
                                          <p:val>
                                            <p:fltVal val="0"/>
                                          </p:val>
                                        </p:tav>
                                        <p:tav tm="100000">
                                          <p:val>
                                            <p:strVal val="#ppt_h"/>
                                          </p:val>
                                        </p:tav>
                                      </p:tavLst>
                                    </p:anim>
                                    <p:animEffect transition="in" filter="fade">
                                      <p:cBhvr>
                                        <p:cTn id="134" dur="1000"/>
                                        <p:tgtEl>
                                          <p:spTgt spid="1031"/>
                                        </p:tgtEl>
                                      </p:cBhvr>
                                    </p:animEffect>
                                  </p:childTnLst>
                                </p:cTn>
                              </p:par>
                            </p:childTnLst>
                          </p:cTn>
                        </p:par>
                      </p:childTnLst>
                    </p:cTn>
                  </p:par>
                  <p:par>
                    <p:cTn id="135" fill="hold">
                      <p:stCondLst>
                        <p:cond delay="indefinite"/>
                      </p:stCondLst>
                      <p:childTnLst>
                        <p:par>
                          <p:cTn id="136" fill="hold">
                            <p:stCondLst>
                              <p:cond delay="0"/>
                            </p:stCondLst>
                            <p:childTnLst>
                              <p:par>
                                <p:cTn id="137" presetID="53" presetClass="entr" presetSubtype="16" fill="hold" nodeType="clickEffect">
                                  <p:stCondLst>
                                    <p:cond delay="0"/>
                                  </p:stCondLst>
                                  <p:childTnLst>
                                    <p:set>
                                      <p:cBhvr>
                                        <p:cTn id="138" dur="1" fill="hold">
                                          <p:stCondLst>
                                            <p:cond delay="0"/>
                                          </p:stCondLst>
                                        </p:cTn>
                                        <p:tgtEl>
                                          <p:spTgt spid="1030"/>
                                        </p:tgtEl>
                                        <p:attrNameLst>
                                          <p:attrName>style.visibility</p:attrName>
                                        </p:attrNameLst>
                                      </p:cBhvr>
                                      <p:to>
                                        <p:strVal val="visible"/>
                                      </p:to>
                                    </p:set>
                                    <p:anim calcmode="lin" valueType="num">
                                      <p:cBhvr>
                                        <p:cTn id="139" dur="1000" fill="hold"/>
                                        <p:tgtEl>
                                          <p:spTgt spid="1030"/>
                                        </p:tgtEl>
                                        <p:attrNameLst>
                                          <p:attrName>ppt_w</p:attrName>
                                        </p:attrNameLst>
                                      </p:cBhvr>
                                      <p:tavLst>
                                        <p:tav tm="0">
                                          <p:val>
                                            <p:fltVal val="0"/>
                                          </p:val>
                                        </p:tav>
                                        <p:tav tm="100000">
                                          <p:val>
                                            <p:strVal val="#ppt_w"/>
                                          </p:val>
                                        </p:tav>
                                      </p:tavLst>
                                    </p:anim>
                                    <p:anim calcmode="lin" valueType="num">
                                      <p:cBhvr>
                                        <p:cTn id="140" dur="1000" fill="hold"/>
                                        <p:tgtEl>
                                          <p:spTgt spid="1030"/>
                                        </p:tgtEl>
                                        <p:attrNameLst>
                                          <p:attrName>ppt_h</p:attrName>
                                        </p:attrNameLst>
                                      </p:cBhvr>
                                      <p:tavLst>
                                        <p:tav tm="0">
                                          <p:val>
                                            <p:fltVal val="0"/>
                                          </p:val>
                                        </p:tav>
                                        <p:tav tm="100000">
                                          <p:val>
                                            <p:strVal val="#ppt_h"/>
                                          </p:val>
                                        </p:tav>
                                      </p:tavLst>
                                    </p:anim>
                                    <p:animEffect transition="in" filter="fade">
                                      <p:cBhvr>
                                        <p:cTn id="141" dur="10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 xmlns:a14="http://schemas.microsoft.com/office/drawing/2010/main" val="0"/>
              </a:ext>
            </a:extLst>
          </a:blip>
          <a:srcRect t="4836"/>
          <a:stretch/>
        </p:blipFill>
        <p:spPr bwMode="auto">
          <a:xfrm>
            <a:off x="-18752" y="-1544"/>
            <a:ext cx="9162752" cy="68595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0" y="0"/>
            <a:ext cx="9144000" cy="980728"/>
          </a:xfrm>
        </p:spPr>
        <p:txBody>
          <a:bodyPr>
            <a:normAutofit fontScale="90000"/>
            <a:scene3d>
              <a:camera prst="orthographicFront"/>
              <a:lightRig rig="glow" dir="tl">
                <a:rot lat="0" lon="0" rev="5400000"/>
              </a:lightRig>
            </a:scene3d>
            <a:sp3d contourW="12700">
              <a:bevelT w="25400" h="25400"/>
              <a:contourClr>
                <a:schemeClr val="accent6">
                  <a:shade val="73000"/>
                </a:schemeClr>
              </a:contourClr>
            </a:sp3d>
          </a:bodyPr>
          <a:lstStyle/>
          <a:p>
            <a:r>
              <a:rPr lang="ru-RU" sz="66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Bookman Old Style" pitchFamily="18" charset="0"/>
              </a:rPr>
              <a:t>Вклад в физику</a:t>
            </a:r>
            <a:endParaRPr lang="ru-RU" sz="6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Bookman Old Style" pitchFamily="18" charset="0"/>
            </a:endParaRPr>
          </a:p>
        </p:txBody>
      </p:sp>
      <p:sp>
        <p:nvSpPr>
          <p:cNvPr id="3" name="Объект 2"/>
          <p:cNvSpPr>
            <a:spLocks noGrp="1"/>
          </p:cNvSpPr>
          <p:nvPr>
            <p:ph idx="1"/>
          </p:nvPr>
        </p:nvSpPr>
        <p:spPr>
          <a:xfrm>
            <a:off x="0" y="1124744"/>
            <a:ext cx="9144000" cy="5733256"/>
          </a:xfrm>
        </p:spPr>
        <p:txBody>
          <a:bodyPr>
            <a:normAutofit/>
          </a:bodyPr>
          <a:lstStyle/>
          <a:p>
            <a:r>
              <a:rPr lang="ru-RU" sz="1600" dirty="0">
                <a:effectLst>
                  <a:glow rad="139700">
                    <a:schemeClr val="accent6">
                      <a:satMod val="175000"/>
                      <a:alpha val="40000"/>
                    </a:schemeClr>
                  </a:glow>
                </a:effectLst>
              </a:rPr>
              <a:t>Ломоносов внёс </a:t>
            </a:r>
            <a:r>
              <a:rPr lang="ru-RU" sz="1600" dirty="0" smtClean="0">
                <a:effectLst>
                  <a:glow rad="139700">
                    <a:schemeClr val="accent6">
                      <a:satMod val="175000"/>
                      <a:alpha val="40000"/>
                    </a:schemeClr>
                  </a:glow>
                </a:effectLst>
              </a:rPr>
              <a:t>огромный вклад </a:t>
            </a:r>
            <a:r>
              <a:rPr lang="ru-RU" sz="1600" dirty="0">
                <a:effectLst>
                  <a:glow rad="139700">
                    <a:schemeClr val="accent6">
                      <a:satMod val="175000"/>
                      <a:alpha val="40000"/>
                    </a:schemeClr>
                  </a:glow>
                </a:effectLst>
              </a:rPr>
              <a:t>в </a:t>
            </a:r>
            <a:endParaRPr lang="ru-RU" sz="1600" dirty="0" smtClean="0">
              <a:effectLst>
                <a:glow rad="139700">
                  <a:schemeClr val="accent6">
                    <a:satMod val="175000"/>
                    <a:alpha val="40000"/>
                  </a:schemeClr>
                </a:glow>
              </a:effectLst>
            </a:endParaRPr>
          </a:p>
          <a:p>
            <a:pPr marL="0" indent="0">
              <a:buNone/>
            </a:pPr>
            <a:r>
              <a:rPr lang="ru-RU" sz="1600" dirty="0" smtClean="0">
                <a:effectLst>
                  <a:glow rad="139700">
                    <a:schemeClr val="accent6">
                      <a:satMod val="175000"/>
                      <a:alpha val="40000"/>
                    </a:schemeClr>
                  </a:glow>
                </a:effectLst>
              </a:rPr>
              <a:t>развитие физической науки </a:t>
            </a:r>
            <a:r>
              <a:rPr lang="ru-RU" sz="1600" dirty="0">
                <a:effectLst>
                  <a:glow rad="139700">
                    <a:schemeClr val="accent6">
                      <a:satMod val="175000"/>
                      <a:alpha val="40000"/>
                    </a:schemeClr>
                  </a:glow>
                </a:effectLst>
              </a:rPr>
              <a:t>в </a:t>
            </a:r>
            <a:r>
              <a:rPr lang="ru-RU" sz="1600" dirty="0" smtClean="0">
                <a:effectLst>
                  <a:glow rad="139700">
                    <a:schemeClr val="accent6">
                      <a:satMod val="175000"/>
                      <a:alpha val="40000"/>
                    </a:schemeClr>
                  </a:glow>
                </a:effectLst>
              </a:rPr>
              <a:t>России. </a:t>
            </a:r>
          </a:p>
          <a:p>
            <a:pPr marL="0" indent="0">
              <a:buNone/>
            </a:pPr>
            <a:r>
              <a:rPr lang="ru-RU" sz="1600" dirty="0" smtClean="0">
                <a:effectLst>
                  <a:glow rad="139700">
                    <a:schemeClr val="accent6">
                      <a:satMod val="175000"/>
                      <a:alpha val="40000"/>
                    </a:schemeClr>
                  </a:glow>
                </a:effectLst>
              </a:rPr>
              <a:t>В </a:t>
            </a:r>
            <a:r>
              <a:rPr lang="ru-RU" sz="1600" dirty="0">
                <a:effectLst>
                  <a:glow rad="139700">
                    <a:schemeClr val="accent6">
                      <a:satMod val="175000"/>
                      <a:alpha val="40000"/>
                    </a:schemeClr>
                  </a:glow>
                </a:effectLst>
              </a:rPr>
              <a:t>XVII-XVIII </a:t>
            </a:r>
            <a:r>
              <a:rPr lang="ru-RU" sz="1600" dirty="0" smtClean="0">
                <a:effectLst>
                  <a:glow rad="139700">
                    <a:schemeClr val="accent6">
                      <a:satMod val="175000"/>
                      <a:alpha val="40000"/>
                    </a:schemeClr>
                  </a:glow>
                </a:effectLst>
              </a:rPr>
              <a:t>вв. учёные-физики причисляли</a:t>
            </a:r>
          </a:p>
          <a:p>
            <a:pPr marL="0" indent="0">
              <a:buNone/>
            </a:pPr>
            <a:r>
              <a:rPr lang="ru-RU" sz="1600" dirty="0" smtClean="0">
                <a:effectLst>
                  <a:glow rad="139700">
                    <a:schemeClr val="accent6">
                      <a:satMod val="175000"/>
                      <a:alpha val="40000"/>
                    </a:schemeClr>
                  </a:glow>
                </a:effectLst>
              </a:rPr>
              <a:t> </a:t>
            </a:r>
            <a:r>
              <a:rPr lang="ru-RU" sz="1600" dirty="0">
                <a:effectLst>
                  <a:glow rad="139700">
                    <a:schemeClr val="accent6">
                      <a:satMod val="175000"/>
                      <a:alpha val="40000"/>
                    </a:schemeClr>
                  </a:glow>
                </a:effectLst>
              </a:rPr>
              <a:t>тепло и свет к числу </a:t>
            </a:r>
            <a:r>
              <a:rPr lang="ru-RU" sz="1600" dirty="0" smtClean="0">
                <a:effectLst>
                  <a:glow rad="139700">
                    <a:schemeClr val="accent6">
                      <a:satMod val="175000"/>
                      <a:alpha val="40000"/>
                    </a:schemeClr>
                  </a:glow>
                </a:effectLst>
              </a:rPr>
              <a:t>каких-то неощутимых </a:t>
            </a:r>
          </a:p>
          <a:p>
            <a:pPr marL="0" indent="0">
              <a:buNone/>
            </a:pPr>
            <a:r>
              <a:rPr lang="ru-RU" sz="1600" dirty="0" smtClean="0">
                <a:effectLst>
                  <a:glow rad="139700">
                    <a:schemeClr val="accent6">
                      <a:satMod val="175000"/>
                      <a:alpha val="40000"/>
                    </a:schemeClr>
                  </a:glow>
                </a:effectLst>
              </a:rPr>
              <a:t>невесомых жидкостей, будто </a:t>
            </a:r>
            <a:r>
              <a:rPr lang="ru-RU" sz="1600" dirty="0">
                <a:effectLst>
                  <a:glow rad="139700">
                    <a:schemeClr val="accent6">
                      <a:satMod val="175000"/>
                      <a:alpha val="40000"/>
                    </a:schemeClr>
                  </a:glow>
                </a:effectLst>
              </a:rPr>
              <a:t>бы </a:t>
            </a:r>
            <a:r>
              <a:rPr lang="ru-RU" sz="1600" dirty="0" smtClean="0">
                <a:effectLst>
                  <a:glow rad="139700">
                    <a:schemeClr val="accent6">
                      <a:satMod val="175000"/>
                      <a:alpha val="40000"/>
                    </a:schemeClr>
                  </a:glow>
                </a:effectLst>
              </a:rPr>
              <a:t>находящихся</a:t>
            </a:r>
          </a:p>
          <a:p>
            <a:pPr marL="0" indent="0">
              <a:buNone/>
            </a:pPr>
            <a:r>
              <a:rPr lang="ru-RU" sz="1600" dirty="0" smtClean="0">
                <a:effectLst>
                  <a:glow rad="139700">
                    <a:schemeClr val="accent6">
                      <a:satMod val="175000"/>
                      <a:alpha val="40000"/>
                    </a:schemeClr>
                  </a:glow>
                </a:effectLst>
              </a:rPr>
              <a:t> </a:t>
            </a:r>
            <a:r>
              <a:rPr lang="ru-RU" sz="1600" dirty="0">
                <a:effectLst>
                  <a:glow rad="139700">
                    <a:schemeClr val="accent6">
                      <a:satMod val="175000"/>
                      <a:alpha val="40000"/>
                    </a:schemeClr>
                  </a:glow>
                </a:effectLst>
              </a:rPr>
              <a:t>в </a:t>
            </a:r>
            <a:r>
              <a:rPr lang="ru-RU" sz="1600" dirty="0" smtClean="0">
                <a:effectLst>
                  <a:glow rad="139700">
                    <a:schemeClr val="accent6">
                      <a:satMod val="175000"/>
                      <a:alpha val="40000"/>
                    </a:schemeClr>
                  </a:glow>
                </a:effectLst>
              </a:rPr>
              <a:t>порах материальных </a:t>
            </a:r>
            <a:r>
              <a:rPr lang="ru-RU" sz="1600" dirty="0">
                <a:effectLst>
                  <a:glow rad="139700">
                    <a:schemeClr val="accent6">
                      <a:satMod val="175000"/>
                      <a:alpha val="40000"/>
                    </a:schemeClr>
                  </a:glow>
                </a:effectLst>
              </a:rPr>
              <a:t>тел или, наоборот</a:t>
            </a:r>
            <a:r>
              <a:rPr lang="ru-RU" sz="1600" dirty="0" smtClean="0">
                <a:effectLst>
                  <a:glow rad="139700">
                    <a:schemeClr val="accent6">
                      <a:satMod val="175000"/>
                      <a:alpha val="40000"/>
                    </a:schemeClr>
                  </a:glow>
                </a:effectLst>
              </a:rPr>
              <a:t>,</a:t>
            </a:r>
          </a:p>
          <a:p>
            <a:pPr marL="0" indent="0">
              <a:buNone/>
            </a:pPr>
            <a:r>
              <a:rPr lang="ru-RU" sz="1600" dirty="0" smtClean="0">
                <a:effectLst>
                  <a:glow rad="139700">
                    <a:schemeClr val="accent6">
                      <a:satMod val="175000"/>
                      <a:alpha val="40000"/>
                    </a:schemeClr>
                  </a:glow>
                </a:effectLst>
              </a:rPr>
              <a:t> </a:t>
            </a:r>
            <a:r>
              <a:rPr lang="ru-RU" sz="1600" dirty="0">
                <a:effectLst>
                  <a:glow rad="139700">
                    <a:schemeClr val="accent6">
                      <a:satMod val="175000"/>
                      <a:alpha val="40000"/>
                    </a:schemeClr>
                  </a:glow>
                </a:effectLst>
              </a:rPr>
              <a:t>отсутствующих в них. Первый </a:t>
            </a:r>
            <a:r>
              <a:rPr lang="ru-RU" sz="1600" dirty="0" smtClean="0">
                <a:effectLst>
                  <a:glow rad="139700">
                    <a:schemeClr val="accent6">
                      <a:satMod val="175000"/>
                      <a:alpha val="40000"/>
                    </a:schemeClr>
                  </a:glow>
                </a:effectLst>
              </a:rPr>
              <a:t>ощутимый удар</a:t>
            </a:r>
          </a:p>
          <a:p>
            <a:pPr marL="0" indent="0">
              <a:buNone/>
            </a:pPr>
            <a:r>
              <a:rPr lang="ru-RU" sz="1600" dirty="0" smtClean="0">
                <a:effectLst>
                  <a:glow rad="139700">
                    <a:schemeClr val="accent6">
                      <a:satMod val="175000"/>
                      <a:alpha val="40000"/>
                    </a:schemeClr>
                  </a:glow>
                </a:effectLst>
              </a:rPr>
              <a:t> </a:t>
            </a:r>
            <a:r>
              <a:rPr lang="ru-RU" sz="1600" dirty="0">
                <a:effectLst>
                  <a:glow rad="139700">
                    <a:schemeClr val="accent6">
                      <a:satMod val="175000"/>
                      <a:alpha val="40000"/>
                    </a:schemeClr>
                  </a:glow>
                </a:effectLst>
              </a:rPr>
              <a:t>по этой </a:t>
            </a:r>
            <a:r>
              <a:rPr lang="ru-RU" sz="1600" dirty="0" smtClean="0">
                <a:effectLst>
                  <a:glow rad="139700">
                    <a:schemeClr val="accent6">
                      <a:satMod val="175000"/>
                      <a:alpha val="40000"/>
                    </a:schemeClr>
                  </a:glow>
                </a:effectLst>
              </a:rPr>
              <a:t>теории был </a:t>
            </a:r>
            <a:r>
              <a:rPr lang="ru-RU" sz="1600" dirty="0">
                <a:effectLst>
                  <a:glow rad="139700">
                    <a:schemeClr val="accent6">
                      <a:satMod val="175000"/>
                      <a:alpha val="40000"/>
                    </a:schemeClr>
                  </a:glow>
                </a:effectLst>
              </a:rPr>
              <a:t>нанесён атомно-кинетической </a:t>
            </a:r>
            <a:endParaRPr lang="ru-RU" sz="1600" dirty="0" smtClean="0">
              <a:effectLst>
                <a:glow rad="139700">
                  <a:schemeClr val="accent6">
                    <a:satMod val="175000"/>
                    <a:alpha val="40000"/>
                  </a:schemeClr>
                </a:glow>
              </a:effectLst>
            </a:endParaRPr>
          </a:p>
          <a:p>
            <a:pPr marL="0" indent="0">
              <a:buNone/>
            </a:pPr>
            <a:r>
              <a:rPr lang="ru-RU" sz="1600" dirty="0" smtClean="0">
                <a:effectLst>
                  <a:glow rad="139700">
                    <a:schemeClr val="accent6">
                      <a:satMod val="175000"/>
                      <a:alpha val="40000"/>
                    </a:schemeClr>
                  </a:glow>
                </a:effectLst>
              </a:rPr>
              <a:t>концепцией </a:t>
            </a:r>
            <a:r>
              <a:rPr lang="ru-RU" sz="1600" dirty="0">
                <a:effectLst>
                  <a:glow rad="139700">
                    <a:schemeClr val="accent6">
                      <a:satMod val="175000"/>
                      <a:alpha val="40000"/>
                    </a:schemeClr>
                  </a:glow>
                </a:effectLst>
              </a:rPr>
              <a:t>строения вещества и </a:t>
            </a:r>
            <a:r>
              <a:rPr lang="ru-RU" sz="1600" dirty="0" smtClean="0">
                <a:effectLst>
                  <a:glow rad="139700">
                    <a:schemeClr val="accent6">
                      <a:satMod val="175000"/>
                      <a:alpha val="40000"/>
                    </a:schemeClr>
                  </a:glow>
                </a:effectLst>
              </a:rPr>
              <a:t>законом </a:t>
            </a:r>
          </a:p>
          <a:p>
            <a:pPr marL="0" indent="0">
              <a:buNone/>
            </a:pPr>
            <a:r>
              <a:rPr lang="ru-RU" sz="1600" dirty="0" smtClean="0">
                <a:effectLst>
                  <a:glow rad="139700">
                    <a:schemeClr val="accent6">
                      <a:satMod val="175000"/>
                      <a:alpha val="40000"/>
                    </a:schemeClr>
                  </a:glow>
                </a:effectLst>
              </a:rPr>
              <a:t>сохранения </a:t>
            </a:r>
            <a:r>
              <a:rPr lang="ru-RU" sz="1600" dirty="0">
                <a:effectLst>
                  <a:glow rad="139700">
                    <a:schemeClr val="accent6">
                      <a:satMod val="175000"/>
                      <a:alpha val="40000"/>
                    </a:schemeClr>
                  </a:glow>
                </a:effectLst>
              </a:rPr>
              <a:t>материи и </a:t>
            </a:r>
            <a:r>
              <a:rPr lang="ru-RU" sz="1600" dirty="0" smtClean="0">
                <a:effectLst>
                  <a:glow rad="139700">
                    <a:schemeClr val="accent6">
                      <a:satMod val="175000"/>
                      <a:alpha val="40000"/>
                    </a:schemeClr>
                  </a:glow>
                </a:effectLst>
              </a:rPr>
              <a:t>движения, установленными</a:t>
            </a:r>
          </a:p>
          <a:p>
            <a:pPr marL="0" indent="0">
              <a:buNone/>
            </a:pPr>
            <a:r>
              <a:rPr lang="ru-RU" sz="1600" dirty="0" smtClean="0">
                <a:effectLst>
                  <a:glow rad="139700">
                    <a:schemeClr val="accent6">
                      <a:satMod val="175000"/>
                      <a:alpha val="40000"/>
                    </a:schemeClr>
                  </a:glow>
                </a:effectLst>
              </a:rPr>
              <a:t> </a:t>
            </a:r>
            <a:r>
              <a:rPr lang="ru-RU" sz="1600" dirty="0">
                <a:effectLst>
                  <a:glow rad="139700">
                    <a:schemeClr val="accent6">
                      <a:satMod val="175000"/>
                      <a:alpha val="40000"/>
                    </a:schemeClr>
                  </a:glow>
                </a:effectLst>
              </a:rPr>
              <a:t>Ломоносовым</a:t>
            </a:r>
            <a:r>
              <a:rPr lang="ru-RU" sz="1600" dirty="0" smtClean="0">
                <a:effectLst>
                  <a:glow rad="139700">
                    <a:schemeClr val="accent6">
                      <a:satMod val="175000"/>
                      <a:alpha val="40000"/>
                    </a:schemeClr>
                  </a:glow>
                </a:effectLst>
              </a:rPr>
              <a:t>.</a:t>
            </a:r>
          </a:p>
          <a:p>
            <a:pPr algn="r"/>
            <a:r>
              <a:rPr lang="ru-RU" sz="1600" dirty="0">
                <a:effectLst>
                  <a:glow rad="139700">
                    <a:schemeClr val="accent6">
                      <a:satMod val="175000"/>
                      <a:alpha val="40000"/>
                    </a:schemeClr>
                  </a:glow>
                </a:effectLst>
              </a:rPr>
              <a:t>Эфирная теория электричества, </a:t>
            </a:r>
            <a:r>
              <a:rPr lang="ru-RU" sz="1600" dirty="0" smtClean="0">
                <a:effectLst>
                  <a:glow rad="139700">
                    <a:schemeClr val="accent6">
                      <a:satMod val="175000"/>
                      <a:alpha val="40000"/>
                    </a:schemeClr>
                  </a:glow>
                </a:effectLst>
              </a:rPr>
              <a:t>разработанная</a:t>
            </a:r>
          </a:p>
          <a:p>
            <a:pPr marL="0" indent="0" algn="r">
              <a:buNone/>
            </a:pPr>
            <a:r>
              <a:rPr lang="ru-RU" sz="1600" dirty="0" smtClean="0">
                <a:effectLst>
                  <a:glow rad="139700">
                    <a:schemeClr val="accent6">
                      <a:satMod val="175000"/>
                      <a:alpha val="40000"/>
                    </a:schemeClr>
                  </a:glow>
                </a:effectLst>
              </a:rPr>
              <a:t>Ломоносовым</a:t>
            </a:r>
            <a:r>
              <a:rPr lang="ru-RU" sz="1600" dirty="0">
                <a:effectLst>
                  <a:glow rad="139700">
                    <a:schemeClr val="accent6">
                      <a:satMod val="175000"/>
                      <a:alpha val="40000"/>
                    </a:schemeClr>
                  </a:glow>
                </a:effectLst>
              </a:rPr>
              <a:t>, сыграла прогрессивную </a:t>
            </a:r>
            <a:r>
              <a:rPr lang="ru-RU" sz="1600" dirty="0" smtClean="0">
                <a:effectLst>
                  <a:glow rad="139700">
                    <a:schemeClr val="accent6">
                      <a:satMod val="175000"/>
                      <a:alpha val="40000"/>
                    </a:schemeClr>
                  </a:glow>
                </a:effectLst>
              </a:rPr>
              <a:t>роль</a:t>
            </a:r>
          </a:p>
          <a:p>
            <a:pPr marL="0" indent="0" algn="r">
              <a:buNone/>
            </a:pPr>
            <a:r>
              <a:rPr lang="ru-RU" sz="1600" dirty="0" smtClean="0">
                <a:effectLst>
                  <a:glow rad="139700">
                    <a:schemeClr val="accent6">
                      <a:satMod val="175000"/>
                      <a:alpha val="40000"/>
                    </a:schemeClr>
                  </a:glow>
                </a:effectLst>
              </a:rPr>
              <a:t>в </a:t>
            </a:r>
            <a:r>
              <a:rPr lang="ru-RU" sz="1600" dirty="0">
                <a:effectLst>
                  <a:glow rad="139700">
                    <a:schemeClr val="accent6">
                      <a:satMod val="175000"/>
                      <a:alpha val="40000"/>
                    </a:schemeClr>
                  </a:glow>
                </a:effectLst>
              </a:rPr>
              <a:t>развитии науки об электричестве. Труды Ломоносова </a:t>
            </a:r>
            <a:endParaRPr lang="ru-RU" sz="1600" dirty="0" smtClean="0">
              <a:effectLst>
                <a:glow rad="139700">
                  <a:schemeClr val="accent6">
                    <a:satMod val="175000"/>
                    <a:alpha val="40000"/>
                  </a:schemeClr>
                </a:glow>
              </a:effectLst>
            </a:endParaRPr>
          </a:p>
          <a:p>
            <a:pPr marL="0" indent="0" algn="r">
              <a:buNone/>
            </a:pPr>
            <a:r>
              <a:rPr lang="ru-RU" sz="1600" dirty="0" smtClean="0">
                <a:effectLst>
                  <a:glow rad="139700">
                    <a:schemeClr val="accent6">
                      <a:satMod val="175000"/>
                      <a:alpha val="40000"/>
                    </a:schemeClr>
                  </a:glow>
                </a:effectLst>
              </a:rPr>
              <a:t>в </a:t>
            </a:r>
            <a:r>
              <a:rPr lang="ru-RU" sz="1600" dirty="0">
                <a:effectLst>
                  <a:glow rad="139700">
                    <a:schemeClr val="accent6">
                      <a:satMod val="175000"/>
                      <a:alpha val="40000"/>
                    </a:schemeClr>
                  </a:glow>
                </a:effectLst>
              </a:rPr>
              <a:t>области физики явились крупным вкладом в </a:t>
            </a:r>
            <a:r>
              <a:rPr lang="ru-RU" sz="1600" dirty="0" smtClean="0">
                <a:effectLst>
                  <a:glow rad="139700">
                    <a:schemeClr val="accent6">
                      <a:satMod val="175000"/>
                      <a:alpha val="40000"/>
                    </a:schemeClr>
                  </a:glow>
                </a:effectLst>
              </a:rPr>
              <a:t>эту</a:t>
            </a:r>
          </a:p>
          <a:p>
            <a:pPr marL="0" indent="0" algn="r">
              <a:buNone/>
            </a:pPr>
            <a:r>
              <a:rPr lang="ru-RU" sz="1600" dirty="0" smtClean="0">
                <a:effectLst>
                  <a:glow rad="139700">
                    <a:schemeClr val="accent6">
                      <a:satMod val="175000"/>
                      <a:alpha val="40000"/>
                    </a:schemeClr>
                  </a:glow>
                </a:effectLst>
              </a:rPr>
              <a:t>важнейшую </a:t>
            </a:r>
            <a:r>
              <a:rPr lang="ru-RU" sz="1600" dirty="0">
                <a:effectLst>
                  <a:glow rad="139700">
                    <a:schemeClr val="accent6">
                      <a:satMod val="175000"/>
                      <a:alpha val="40000"/>
                    </a:schemeClr>
                  </a:glow>
                </a:effectLst>
              </a:rPr>
              <a:t>науку о природе. Они развивались и </a:t>
            </a:r>
            <a:endParaRPr lang="ru-RU" sz="1600" dirty="0" smtClean="0">
              <a:effectLst>
                <a:glow rad="139700">
                  <a:schemeClr val="accent6">
                    <a:satMod val="175000"/>
                    <a:alpha val="40000"/>
                  </a:schemeClr>
                </a:glow>
              </a:effectLst>
            </a:endParaRPr>
          </a:p>
          <a:p>
            <a:pPr marL="0" indent="0" algn="r">
              <a:buNone/>
            </a:pPr>
            <a:r>
              <a:rPr lang="ru-RU" sz="1600" dirty="0" smtClean="0">
                <a:effectLst>
                  <a:glow rad="139700">
                    <a:schemeClr val="accent6">
                      <a:satMod val="175000"/>
                      <a:alpha val="40000"/>
                    </a:schemeClr>
                  </a:glow>
                </a:effectLst>
              </a:rPr>
              <a:t>дополнялись </a:t>
            </a:r>
            <a:r>
              <a:rPr lang="ru-RU" sz="1600" dirty="0">
                <a:effectLst>
                  <a:glow rad="139700">
                    <a:schemeClr val="accent6">
                      <a:satMod val="175000"/>
                      <a:alpha val="40000"/>
                    </a:schemeClr>
                  </a:glow>
                </a:effectLst>
              </a:rPr>
              <a:t>учёными последующих лет и </a:t>
            </a:r>
            <a:endParaRPr lang="ru-RU" sz="1600" dirty="0" smtClean="0">
              <a:effectLst>
                <a:glow rad="139700">
                  <a:schemeClr val="accent6">
                    <a:satMod val="175000"/>
                    <a:alpha val="40000"/>
                  </a:schemeClr>
                </a:glow>
              </a:effectLst>
            </a:endParaRPr>
          </a:p>
          <a:p>
            <a:pPr marL="0" indent="0" algn="r">
              <a:buNone/>
            </a:pPr>
            <a:r>
              <a:rPr lang="ru-RU" sz="1600" dirty="0" smtClean="0">
                <a:effectLst>
                  <a:glow rad="139700">
                    <a:schemeClr val="accent6">
                      <a:satMod val="175000"/>
                      <a:alpha val="40000"/>
                    </a:schemeClr>
                  </a:glow>
                </a:effectLst>
              </a:rPr>
              <a:t>способствовали тому, что физика стала </a:t>
            </a:r>
          </a:p>
          <a:p>
            <a:pPr marL="0" indent="0" algn="r">
              <a:buNone/>
            </a:pPr>
            <a:r>
              <a:rPr lang="ru-RU" sz="1600" dirty="0" smtClean="0">
                <a:effectLst>
                  <a:glow rad="139700">
                    <a:schemeClr val="accent6">
                      <a:satMod val="175000"/>
                      <a:alpha val="40000"/>
                    </a:schemeClr>
                  </a:glow>
                </a:effectLst>
              </a:rPr>
              <a:t>общепризнанным </a:t>
            </a:r>
            <a:r>
              <a:rPr lang="ru-RU" sz="1600" dirty="0">
                <a:effectLst>
                  <a:glow rad="139700">
                    <a:schemeClr val="accent6">
                      <a:satMod val="175000"/>
                      <a:alpha val="40000"/>
                    </a:schemeClr>
                  </a:glow>
                </a:effectLst>
              </a:rPr>
              <a:t>лидером естествознания. </a:t>
            </a:r>
          </a:p>
        </p:txBody>
      </p:sp>
      <p:pic>
        <p:nvPicPr>
          <p:cNvPr id="2051"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51519" y="4437112"/>
            <a:ext cx="3072341" cy="230425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5076056" y="1124744"/>
            <a:ext cx="3600400" cy="2664296"/>
          </a:xfrm>
          <a:prstGeom prst="rect">
            <a:avLst/>
          </a:prstGeom>
          <a:noFill/>
          <a:ln>
            <a:noFill/>
          </a:ln>
          <a:effectLst/>
          <a:scene3d>
            <a:camera prst="isometricOffAxis2Left"/>
            <a:lightRig rig="threePt" dir="t"/>
          </a:scene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137950074"/>
      </p:ext>
    </p:extLst>
  </p:cSld>
  <p:clrMapOvr>
    <a:masterClrMapping/>
  </p:clrMapOvr>
  <p:transition>
    <p:pull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32"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plus(out)">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800" decel="100000"/>
                                        <p:tgtEl>
                                          <p:spTgt spid="2"/>
                                        </p:tgtEl>
                                      </p:cBhvr>
                                    </p:animEffect>
                                    <p:anim calcmode="lin" valueType="num">
                                      <p:cBhvr>
                                        <p:cTn id="13" dur="800" decel="100000" fill="hold"/>
                                        <p:tgtEl>
                                          <p:spTgt spid="2"/>
                                        </p:tgtEl>
                                        <p:attrNameLst>
                                          <p:attrName>style.rotation</p:attrName>
                                        </p:attrNameLst>
                                      </p:cBhvr>
                                      <p:tavLst>
                                        <p:tav tm="0">
                                          <p:val>
                                            <p:fltVal val="-90"/>
                                          </p:val>
                                        </p:tav>
                                        <p:tav tm="100000">
                                          <p:val>
                                            <p:fltVal val="0"/>
                                          </p:val>
                                        </p:tav>
                                      </p:tavLst>
                                    </p:anim>
                                    <p:anim calcmode="lin" valueType="num">
                                      <p:cBhvr>
                                        <p:cTn id="14" dur="800" decel="100000" fill="hold"/>
                                        <p:tgtEl>
                                          <p:spTgt spid="2"/>
                                        </p:tgtEl>
                                        <p:attrNameLst>
                                          <p:attrName>ppt_x</p:attrName>
                                        </p:attrNameLst>
                                      </p:cBhvr>
                                      <p:tavLst>
                                        <p:tav tm="0">
                                          <p:val>
                                            <p:strVal val="#ppt_x+0.4"/>
                                          </p:val>
                                        </p:tav>
                                        <p:tav tm="100000">
                                          <p:val>
                                            <p:strVal val="#ppt_x-0.05"/>
                                          </p:val>
                                        </p:tav>
                                      </p:tavLst>
                                    </p:anim>
                                    <p:anim calcmode="lin" valueType="num">
                                      <p:cBhvr>
                                        <p:cTn id="15" dur="800" decel="100000" fill="hold"/>
                                        <p:tgtEl>
                                          <p:spTgt spid="2"/>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22" dur="1000"/>
                                        <p:tgtEl>
                                          <p:spTgt spid="3">
                                            <p:txEl>
                                              <p:pRg st="0" end="0"/>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5" dur="1000"/>
                                        <p:tgtEl>
                                          <p:spTgt spid="3">
                                            <p:txEl>
                                              <p:pRg st="1" end="1"/>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8" dur="1000"/>
                                        <p:tgtEl>
                                          <p:spTgt spid="3">
                                            <p:txEl>
                                              <p:pRg st="2" end="2"/>
                                            </p:txEl>
                                          </p:spTgt>
                                        </p:tgtEl>
                                      </p:cBhvr>
                                    </p:animEffect>
                                  </p:childTnLst>
                                </p:cTn>
                              </p:par>
                              <p:par>
                                <p:cTn id="29" presetID="14" presetClass="entr" presetSubtype="10" fill="hold" nodeType="with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randombar(horizontal)">
                                      <p:cBhvr>
                                        <p:cTn id="31" dur="1000"/>
                                        <p:tgtEl>
                                          <p:spTgt spid="3">
                                            <p:txEl>
                                              <p:pRg st="3" end="3"/>
                                            </p:txEl>
                                          </p:spTgt>
                                        </p:tgtEl>
                                      </p:cBhvr>
                                    </p:animEffect>
                                  </p:childTnLst>
                                </p:cTn>
                              </p:par>
                              <p:par>
                                <p:cTn id="32" presetID="14" presetClass="entr" presetSubtype="10" fill="hold" nodeType="with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4" dur="1000"/>
                                        <p:tgtEl>
                                          <p:spTgt spid="3">
                                            <p:txEl>
                                              <p:pRg st="4" end="4"/>
                                            </p:txEl>
                                          </p:spTgt>
                                        </p:tgtEl>
                                      </p:cBhvr>
                                    </p:animEffect>
                                  </p:childTnLst>
                                </p:cTn>
                              </p:par>
                              <p:par>
                                <p:cTn id="35" presetID="14" presetClass="entr" presetSubtype="10" fill="hold"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7" dur="1000"/>
                                        <p:tgtEl>
                                          <p:spTgt spid="3">
                                            <p:txEl>
                                              <p:pRg st="5" end="5"/>
                                            </p:txEl>
                                          </p:spTgt>
                                        </p:tgtEl>
                                      </p:cBhvr>
                                    </p:animEffect>
                                  </p:childTnLst>
                                </p:cTn>
                              </p:par>
                              <p:par>
                                <p:cTn id="38" presetID="14" presetClass="entr" presetSubtype="10" fill="hold" nodeType="with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randombar(horizontal)">
                                      <p:cBhvr>
                                        <p:cTn id="40" dur="1000"/>
                                        <p:tgtEl>
                                          <p:spTgt spid="3">
                                            <p:txEl>
                                              <p:pRg st="6" end="6"/>
                                            </p:txEl>
                                          </p:spTgt>
                                        </p:tgtEl>
                                      </p:cBhvr>
                                    </p:animEffect>
                                  </p:childTnLst>
                                </p:cTn>
                              </p:par>
                              <p:par>
                                <p:cTn id="41" presetID="14" presetClass="entr" presetSubtype="10" fill="hold" nodeType="with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Effect transition="in" filter="randombar(horizontal)">
                                      <p:cBhvr>
                                        <p:cTn id="43" dur="1000"/>
                                        <p:tgtEl>
                                          <p:spTgt spid="3">
                                            <p:txEl>
                                              <p:pRg st="7" end="7"/>
                                            </p:txEl>
                                          </p:spTgt>
                                        </p:tgtEl>
                                      </p:cBhvr>
                                    </p:animEffect>
                                  </p:childTnLst>
                                </p:cTn>
                              </p:par>
                              <p:par>
                                <p:cTn id="44" presetID="14" presetClass="entr" presetSubtype="10" fill="hold" nodeType="withEffect">
                                  <p:stCondLst>
                                    <p:cond delay="0"/>
                                  </p:stCondLst>
                                  <p:childTnLst>
                                    <p:set>
                                      <p:cBhvr>
                                        <p:cTn id="45" dur="1" fill="hold">
                                          <p:stCondLst>
                                            <p:cond delay="0"/>
                                          </p:stCondLst>
                                        </p:cTn>
                                        <p:tgtEl>
                                          <p:spTgt spid="3">
                                            <p:txEl>
                                              <p:pRg st="8" end="8"/>
                                            </p:txEl>
                                          </p:spTgt>
                                        </p:tgtEl>
                                        <p:attrNameLst>
                                          <p:attrName>style.visibility</p:attrName>
                                        </p:attrNameLst>
                                      </p:cBhvr>
                                      <p:to>
                                        <p:strVal val="visible"/>
                                      </p:to>
                                    </p:set>
                                    <p:animEffect transition="in" filter="randombar(horizontal)">
                                      <p:cBhvr>
                                        <p:cTn id="46" dur="1000"/>
                                        <p:tgtEl>
                                          <p:spTgt spid="3">
                                            <p:txEl>
                                              <p:pRg st="8" end="8"/>
                                            </p:txEl>
                                          </p:spTgt>
                                        </p:tgtEl>
                                      </p:cBhvr>
                                    </p:animEffect>
                                  </p:childTnLst>
                                </p:cTn>
                              </p:par>
                              <p:par>
                                <p:cTn id="47" presetID="14" presetClass="entr" presetSubtype="10" fill="hold" nodeType="with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Effect transition="in" filter="randombar(horizontal)">
                                      <p:cBhvr>
                                        <p:cTn id="49" dur="1000"/>
                                        <p:tgtEl>
                                          <p:spTgt spid="3">
                                            <p:txEl>
                                              <p:pRg st="9" end="9"/>
                                            </p:txEl>
                                          </p:spTgt>
                                        </p:tgtEl>
                                      </p:cBhvr>
                                    </p:animEffect>
                                  </p:childTnLst>
                                </p:cTn>
                              </p:par>
                              <p:par>
                                <p:cTn id="50" presetID="14" presetClass="entr" presetSubtype="10" fill="hold" nodeType="withEffect">
                                  <p:stCondLst>
                                    <p:cond delay="0"/>
                                  </p:stCondLst>
                                  <p:childTnLst>
                                    <p:set>
                                      <p:cBhvr>
                                        <p:cTn id="51" dur="1" fill="hold">
                                          <p:stCondLst>
                                            <p:cond delay="0"/>
                                          </p:stCondLst>
                                        </p:cTn>
                                        <p:tgtEl>
                                          <p:spTgt spid="3">
                                            <p:txEl>
                                              <p:pRg st="10" end="10"/>
                                            </p:txEl>
                                          </p:spTgt>
                                        </p:tgtEl>
                                        <p:attrNameLst>
                                          <p:attrName>style.visibility</p:attrName>
                                        </p:attrNameLst>
                                      </p:cBhvr>
                                      <p:to>
                                        <p:strVal val="visible"/>
                                      </p:to>
                                    </p:set>
                                    <p:animEffect transition="in" filter="randombar(horizontal)">
                                      <p:cBhvr>
                                        <p:cTn id="52" dur="1000"/>
                                        <p:tgtEl>
                                          <p:spTgt spid="3">
                                            <p:txEl>
                                              <p:pRg st="10" end="10"/>
                                            </p:txEl>
                                          </p:spTgt>
                                        </p:tgtEl>
                                      </p:cBhvr>
                                    </p:animEffect>
                                  </p:childTnLst>
                                </p:cTn>
                              </p:par>
                              <p:par>
                                <p:cTn id="53" presetID="14" presetClass="entr" presetSubtype="10" fill="hold" nodeType="withEffect">
                                  <p:stCondLst>
                                    <p:cond delay="0"/>
                                  </p:stCondLst>
                                  <p:childTnLst>
                                    <p:set>
                                      <p:cBhvr>
                                        <p:cTn id="54" dur="1" fill="hold">
                                          <p:stCondLst>
                                            <p:cond delay="0"/>
                                          </p:stCondLst>
                                        </p:cTn>
                                        <p:tgtEl>
                                          <p:spTgt spid="3">
                                            <p:txEl>
                                              <p:pRg st="11" end="11"/>
                                            </p:txEl>
                                          </p:spTgt>
                                        </p:tgtEl>
                                        <p:attrNameLst>
                                          <p:attrName>style.visibility</p:attrName>
                                        </p:attrNameLst>
                                      </p:cBhvr>
                                      <p:to>
                                        <p:strVal val="visible"/>
                                      </p:to>
                                    </p:set>
                                    <p:animEffect transition="in" filter="randombar(horizontal)">
                                      <p:cBhvr>
                                        <p:cTn id="55" dur="1000"/>
                                        <p:tgtEl>
                                          <p:spTgt spid="3">
                                            <p:txEl>
                                              <p:pRg st="11" end="11"/>
                                            </p:txEl>
                                          </p:spTgt>
                                        </p:tgtEl>
                                      </p:cBhvr>
                                    </p:animEffect>
                                  </p:childTnLst>
                                </p:cTn>
                              </p:par>
                              <p:par>
                                <p:cTn id="56" presetID="14" presetClass="entr" presetSubtype="10" fill="hold" nodeType="withEffect">
                                  <p:stCondLst>
                                    <p:cond delay="0"/>
                                  </p:stCondLst>
                                  <p:childTnLst>
                                    <p:set>
                                      <p:cBhvr>
                                        <p:cTn id="57" dur="1" fill="hold">
                                          <p:stCondLst>
                                            <p:cond delay="0"/>
                                          </p:stCondLst>
                                        </p:cTn>
                                        <p:tgtEl>
                                          <p:spTgt spid="3">
                                            <p:txEl>
                                              <p:pRg st="12" end="12"/>
                                            </p:txEl>
                                          </p:spTgt>
                                        </p:tgtEl>
                                        <p:attrNameLst>
                                          <p:attrName>style.visibility</p:attrName>
                                        </p:attrNameLst>
                                      </p:cBhvr>
                                      <p:to>
                                        <p:strVal val="visible"/>
                                      </p:to>
                                    </p:set>
                                    <p:animEffect transition="in" filter="randombar(horizontal)">
                                      <p:cBhvr>
                                        <p:cTn id="58" dur="1000"/>
                                        <p:tgtEl>
                                          <p:spTgt spid="3">
                                            <p:txEl>
                                              <p:pRg st="12" end="12"/>
                                            </p:txEl>
                                          </p:spTgt>
                                        </p:tgtEl>
                                      </p:cBhvr>
                                    </p:animEffect>
                                  </p:childTnLst>
                                </p:cTn>
                              </p:par>
                              <p:par>
                                <p:cTn id="59" presetID="14" presetClass="entr" presetSubtype="10" fill="hold" nodeType="withEffect">
                                  <p:stCondLst>
                                    <p:cond delay="0"/>
                                  </p:stCondLst>
                                  <p:childTnLst>
                                    <p:set>
                                      <p:cBhvr>
                                        <p:cTn id="60" dur="1" fill="hold">
                                          <p:stCondLst>
                                            <p:cond delay="0"/>
                                          </p:stCondLst>
                                        </p:cTn>
                                        <p:tgtEl>
                                          <p:spTgt spid="3">
                                            <p:txEl>
                                              <p:pRg st="13" end="13"/>
                                            </p:txEl>
                                          </p:spTgt>
                                        </p:tgtEl>
                                        <p:attrNameLst>
                                          <p:attrName>style.visibility</p:attrName>
                                        </p:attrNameLst>
                                      </p:cBhvr>
                                      <p:to>
                                        <p:strVal val="visible"/>
                                      </p:to>
                                    </p:set>
                                    <p:animEffect transition="in" filter="randombar(horizontal)">
                                      <p:cBhvr>
                                        <p:cTn id="61" dur="1000"/>
                                        <p:tgtEl>
                                          <p:spTgt spid="3">
                                            <p:txEl>
                                              <p:pRg st="13" end="13"/>
                                            </p:txEl>
                                          </p:spTgt>
                                        </p:tgtEl>
                                      </p:cBhvr>
                                    </p:animEffect>
                                  </p:childTnLst>
                                </p:cTn>
                              </p:par>
                              <p:par>
                                <p:cTn id="62" presetID="14" presetClass="entr" presetSubtype="10" fill="hold" nodeType="withEffect">
                                  <p:stCondLst>
                                    <p:cond delay="0"/>
                                  </p:stCondLst>
                                  <p:childTnLst>
                                    <p:set>
                                      <p:cBhvr>
                                        <p:cTn id="63" dur="1" fill="hold">
                                          <p:stCondLst>
                                            <p:cond delay="0"/>
                                          </p:stCondLst>
                                        </p:cTn>
                                        <p:tgtEl>
                                          <p:spTgt spid="3">
                                            <p:txEl>
                                              <p:pRg st="14" end="14"/>
                                            </p:txEl>
                                          </p:spTgt>
                                        </p:tgtEl>
                                        <p:attrNameLst>
                                          <p:attrName>style.visibility</p:attrName>
                                        </p:attrNameLst>
                                      </p:cBhvr>
                                      <p:to>
                                        <p:strVal val="visible"/>
                                      </p:to>
                                    </p:set>
                                    <p:animEffect transition="in" filter="randombar(horizontal)">
                                      <p:cBhvr>
                                        <p:cTn id="64" dur="1000"/>
                                        <p:tgtEl>
                                          <p:spTgt spid="3">
                                            <p:txEl>
                                              <p:pRg st="14" end="14"/>
                                            </p:txEl>
                                          </p:spTgt>
                                        </p:tgtEl>
                                      </p:cBhvr>
                                    </p:animEffect>
                                  </p:childTnLst>
                                </p:cTn>
                              </p:par>
                              <p:par>
                                <p:cTn id="65" presetID="14" presetClass="entr" presetSubtype="10" fill="hold" nodeType="withEffect">
                                  <p:stCondLst>
                                    <p:cond delay="0"/>
                                  </p:stCondLst>
                                  <p:childTnLst>
                                    <p:set>
                                      <p:cBhvr>
                                        <p:cTn id="66" dur="1" fill="hold">
                                          <p:stCondLst>
                                            <p:cond delay="0"/>
                                          </p:stCondLst>
                                        </p:cTn>
                                        <p:tgtEl>
                                          <p:spTgt spid="3">
                                            <p:txEl>
                                              <p:pRg st="15" end="15"/>
                                            </p:txEl>
                                          </p:spTgt>
                                        </p:tgtEl>
                                        <p:attrNameLst>
                                          <p:attrName>style.visibility</p:attrName>
                                        </p:attrNameLst>
                                      </p:cBhvr>
                                      <p:to>
                                        <p:strVal val="visible"/>
                                      </p:to>
                                    </p:set>
                                    <p:animEffect transition="in" filter="randombar(horizontal)">
                                      <p:cBhvr>
                                        <p:cTn id="67" dur="1000"/>
                                        <p:tgtEl>
                                          <p:spTgt spid="3">
                                            <p:txEl>
                                              <p:pRg st="15" end="15"/>
                                            </p:txEl>
                                          </p:spTgt>
                                        </p:tgtEl>
                                      </p:cBhvr>
                                    </p:animEffect>
                                  </p:childTnLst>
                                </p:cTn>
                              </p:par>
                              <p:par>
                                <p:cTn id="68" presetID="14" presetClass="entr" presetSubtype="10" fill="hold" nodeType="withEffect">
                                  <p:stCondLst>
                                    <p:cond delay="0"/>
                                  </p:stCondLst>
                                  <p:childTnLst>
                                    <p:set>
                                      <p:cBhvr>
                                        <p:cTn id="69" dur="1" fill="hold">
                                          <p:stCondLst>
                                            <p:cond delay="0"/>
                                          </p:stCondLst>
                                        </p:cTn>
                                        <p:tgtEl>
                                          <p:spTgt spid="3">
                                            <p:txEl>
                                              <p:pRg st="16" end="16"/>
                                            </p:txEl>
                                          </p:spTgt>
                                        </p:tgtEl>
                                        <p:attrNameLst>
                                          <p:attrName>style.visibility</p:attrName>
                                        </p:attrNameLst>
                                      </p:cBhvr>
                                      <p:to>
                                        <p:strVal val="visible"/>
                                      </p:to>
                                    </p:set>
                                    <p:animEffect transition="in" filter="randombar(horizontal)">
                                      <p:cBhvr>
                                        <p:cTn id="70" dur="1000"/>
                                        <p:tgtEl>
                                          <p:spTgt spid="3">
                                            <p:txEl>
                                              <p:pRg st="16" end="16"/>
                                            </p:txEl>
                                          </p:spTgt>
                                        </p:tgtEl>
                                      </p:cBhvr>
                                    </p:animEffect>
                                  </p:childTnLst>
                                </p:cTn>
                              </p:par>
                              <p:par>
                                <p:cTn id="71" presetID="14" presetClass="entr" presetSubtype="10" fill="hold" nodeType="withEffect">
                                  <p:stCondLst>
                                    <p:cond delay="0"/>
                                  </p:stCondLst>
                                  <p:childTnLst>
                                    <p:set>
                                      <p:cBhvr>
                                        <p:cTn id="72" dur="1" fill="hold">
                                          <p:stCondLst>
                                            <p:cond delay="0"/>
                                          </p:stCondLst>
                                        </p:cTn>
                                        <p:tgtEl>
                                          <p:spTgt spid="3">
                                            <p:txEl>
                                              <p:pRg st="17" end="17"/>
                                            </p:txEl>
                                          </p:spTgt>
                                        </p:tgtEl>
                                        <p:attrNameLst>
                                          <p:attrName>style.visibility</p:attrName>
                                        </p:attrNameLst>
                                      </p:cBhvr>
                                      <p:to>
                                        <p:strVal val="visible"/>
                                      </p:to>
                                    </p:set>
                                    <p:animEffect transition="in" filter="randombar(horizontal)">
                                      <p:cBhvr>
                                        <p:cTn id="73" dur="1000"/>
                                        <p:tgtEl>
                                          <p:spTgt spid="3">
                                            <p:txEl>
                                              <p:pRg st="17" end="17"/>
                                            </p:txEl>
                                          </p:spTgt>
                                        </p:tgtEl>
                                      </p:cBhvr>
                                    </p:animEffect>
                                  </p:childTnLst>
                                </p:cTn>
                              </p:par>
                              <p:par>
                                <p:cTn id="74" presetID="14" presetClass="entr" presetSubtype="10" fill="hold" nodeType="withEffect">
                                  <p:stCondLst>
                                    <p:cond delay="0"/>
                                  </p:stCondLst>
                                  <p:childTnLst>
                                    <p:set>
                                      <p:cBhvr>
                                        <p:cTn id="75" dur="1" fill="hold">
                                          <p:stCondLst>
                                            <p:cond delay="0"/>
                                          </p:stCondLst>
                                        </p:cTn>
                                        <p:tgtEl>
                                          <p:spTgt spid="3">
                                            <p:txEl>
                                              <p:pRg st="18" end="18"/>
                                            </p:txEl>
                                          </p:spTgt>
                                        </p:tgtEl>
                                        <p:attrNameLst>
                                          <p:attrName>style.visibility</p:attrName>
                                        </p:attrNameLst>
                                      </p:cBhvr>
                                      <p:to>
                                        <p:strVal val="visible"/>
                                      </p:to>
                                    </p:set>
                                    <p:animEffect transition="in" filter="randombar(horizontal)">
                                      <p:cBhvr>
                                        <p:cTn id="76" dur="1000"/>
                                        <p:tgtEl>
                                          <p:spTgt spid="3">
                                            <p:txEl>
                                              <p:pRg st="18" end="18"/>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2" presetClass="entr" presetSubtype="3" fill="hold" nodeType="clickEffect">
                                  <p:stCondLst>
                                    <p:cond delay="0"/>
                                  </p:stCondLst>
                                  <p:childTnLst>
                                    <p:set>
                                      <p:cBhvr>
                                        <p:cTn id="80" dur="1" fill="hold">
                                          <p:stCondLst>
                                            <p:cond delay="0"/>
                                          </p:stCondLst>
                                        </p:cTn>
                                        <p:tgtEl>
                                          <p:spTgt spid="2051"/>
                                        </p:tgtEl>
                                        <p:attrNameLst>
                                          <p:attrName>style.visibility</p:attrName>
                                        </p:attrNameLst>
                                      </p:cBhvr>
                                      <p:to>
                                        <p:strVal val="visible"/>
                                      </p:to>
                                    </p:set>
                                    <p:anim calcmode="lin" valueType="num">
                                      <p:cBhvr additive="base">
                                        <p:cTn id="81" dur="1250" fill="hold"/>
                                        <p:tgtEl>
                                          <p:spTgt spid="2051"/>
                                        </p:tgtEl>
                                        <p:attrNameLst>
                                          <p:attrName>ppt_x</p:attrName>
                                        </p:attrNameLst>
                                      </p:cBhvr>
                                      <p:tavLst>
                                        <p:tav tm="0">
                                          <p:val>
                                            <p:strVal val="1+#ppt_w/2"/>
                                          </p:val>
                                        </p:tav>
                                        <p:tav tm="100000">
                                          <p:val>
                                            <p:strVal val="#ppt_x"/>
                                          </p:val>
                                        </p:tav>
                                      </p:tavLst>
                                    </p:anim>
                                    <p:anim calcmode="lin" valueType="num">
                                      <p:cBhvr additive="base">
                                        <p:cTn id="82" dur="1250" fill="hold"/>
                                        <p:tgtEl>
                                          <p:spTgt spid="2051"/>
                                        </p:tgtEl>
                                        <p:attrNameLst>
                                          <p:attrName>ppt_y</p:attrName>
                                        </p:attrNameLst>
                                      </p:cBhvr>
                                      <p:tavLst>
                                        <p:tav tm="0">
                                          <p:val>
                                            <p:strVal val="0-#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12" fill="hold" nodeType="clickEffect">
                                  <p:stCondLst>
                                    <p:cond delay="0"/>
                                  </p:stCondLst>
                                  <p:childTnLst>
                                    <p:set>
                                      <p:cBhvr>
                                        <p:cTn id="86" dur="1" fill="hold">
                                          <p:stCondLst>
                                            <p:cond delay="0"/>
                                          </p:stCondLst>
                                        </p:cTn>
                                        <p:tgtEl>
                                          <p:spTgt spid="2052"/>
                                        </p:tgtEl>
                                        <p:attrNameLst>
                                          <p:attrName>style.visibility</p:attrName>
                                        </p:attrNameLst>
                                      </p:cBhvr>
                                      <p:to>
                                        <p:strVal val="visible"/>
                                      </p:to>
                                    </p:set>
                                    <p:anim calcmode="lin" valueType="num">
                                      <p:cBhvr additive="base">
                                        <p:cTn id="87" dur="1250" fill="hold"/>
                                        <p:tgtEl>
                                          <p:spTgt spid="2052"/>
                                        </p:tgtEl>
                                        <p:attrNameLst>
                                          <p:attrName>ppt_x</p:attrName>
                                        </p:attrNameLst>
                                      </p:cBhvr>
                                      <p:tavLst>
                                        <p:tav tm="0">
                                          <p:val>
                                            <p:strVal val="0-#ppt_w/2"/>
                                          </p:val>
                                        </p:tav>
                                        <p:tav tm="100000">
                                          <p:val>
                                            <p:strVal val="#ppt_x"/>
                                          </p:val>
                                        </p:tav>
                                      </p:tavLst>
                                    </p:anim>
                                    <p:anim calcmode="lin" valueType="num">
                                      <p:cBhvr additive="base">
                                        <p:cTn id="88" dur="1250" fill="hold"/>
                                        <p:tgtEl>
                                          <p:spTgt spid="20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1" y="0"/>
            <a:ext cx="9115845" cy="1143000"/>
          </a:xfrm>
        </p:spPr>
        <p:txBody>
          <a:bodyPr>
            <a:prstTxWarp prst="textWave4">
              <a:avLst>
                <a:gd name="adj1" fmla="val 12500"/>
                <a:gd name="adj2" fmla="val 0"/>
              </a:avLst>
            </a:prstTxWarp>
            <a:normAutofit/>
            <a:scene3d>
              <a:camera prst="orthographicFront"/>
              <a:lightRig rig="threePt" dir="t"/>
            </a:scene3d>
            <a:sp3d extrusionH="57150">
              <a:bevelT h="25400" prst="softRound"/>
            </a:sp3d>
          </a:bodyPr>
          <a:lstStyle/>
          <a:p>
            <a:r>
              <a:rPr lang="ru-RU" sz="3800" dirty="0" smtClean="0">
                <a:solidFill>
                  <a:schemeClr val="accent3">
                    <a:lumMod val="50000"/>
                  </a:schemeClr>
                </a:solidFill>
                <a:effectLst>
                  <a:outerShdw blurRad="60007" dist="200025" dir="15000000" sy="30000" kx="-1800000" algn="bl" rotWithShape="0">
                    <a:prstClr val="black">
                      <a:alpha val="32000"/>
                    </a:prstClr>
                  </a:outerShdw>
                </a:effectLst>
                <a:latin typeface="Bookman Old Style" pitchFamily="18" charset="0"/>
              </a:rPr>
              <a:t>Вклад в изобразительное искусство</a:t>
            </a:r>
            <a:endParaRPr lang="ru-RU" sz="3800" dirty="0">
              <a:solidFill>
                <a:schemeClr val="accent3">
                  <a:lumMod val="50000"/>
                </a:schemeClr>
              </a:solidFill>
              <a:effectLst>
                <a:outerShdw blurRad="60007" dist="200025" dir="15000000" sy="30000" kx="-1800000" algn="bl" rotWithShape="0">
                  <a:prstClr val="black">
                    <a:alpha val="32000"/>
                  </a:prstClr>
                </a:outerShdw>
              </a:effectLst>
              <a:latin typeface="Bookman Old Style" pitchFamily="18" charset="0"/>
            </a:endParaRPr>
          </a:p>
        </p:txBody>
      </p:sp>
      <p:sp>
        <p:nvSpPr>
          <p:cNvPr id="3" name="Объект 2"/>
          <p:cNvSpPr>
            <a:spLocks noGrp="1"/>
          </p:cNvSpPr>
          <p:nvPr>
            <p:ph idx="1"/>
          </p:nvPr>
        </p:nvSpPr>
        <p:spPr>
          <a:xfrm>
            <a:off x="0" y="980728"/>
            <a:ext cx="9144000" cy="5805264"/>
          </a:xfrm>
        </p:spPr>
        <p:txBody>
          <a:bodyPr>
            <a:noAutofit/>
          </a:bodyPr>
          <a:lstStyle/>
          <a:p>
            <a:r>
              <a:rPr lang="ru-RU" sz="1600" dirty="0">
                <a:effectLst>
                  <a:glow rad="139700">
                    <a:schemeClr val="accent3">
                      <a:satMod val="175000"/>
                      <a:alpha val="40000"/>
                    </a:schemeClr>
                  </a:glow>
                </a:effectLst>
              </a:rPr>
              <a:t>Неукротимая энергия учёного, </a:t>
            </a:r>
            <a:r>
              <a:rPr lang="ru-RU" sz="1600" dirty="0" smtClean="0">
                <a:effectLst>
                  <a:glow rad="139700">
                    <a:schemeClr val="accent3">
                      <a:satMod val="175000"/>
                      <a:alpha val="40000"/>
                    </a:schemeClr>
                  </a:glow>
                </a:effectLst>
              </a:rPr>
              <a:t>решительность</a:t>
            </a:r>
          </a:p>
          <a:p>
            <a:pPr marL="0" indent="0">
              <a:buNone/>
            </a:pPr>
            <a:r>
              <a:rPr lang="ru-RU" sz="1600" dirty="0" smtClean="0">
                <a:effectLst>
                  <a:glow rad="139700">
                    <a:schemeClr val="accent3">
                      <a:satMod val="175000"/>
                      <a:alpha val="40000"/>
                    </a:schemeClr>
                  </a:glow>
                </a:effectLst>
              </a:rPr>
              <a:t>способствовали </a:t>
            </a:r>
            <a:r>
              <a:rPr lang="ru-RU" sz="1600" dirty="0">
                <a:effectLst>
                  <a:glow rad="139700">
                    <a:schemeClr val="accent3">
                      <a:satMod val="175000"/>
                      <a:alpha val="40000"/>
                    </a:schemeClr>
                  </a:glow>
                </a:effectLst>
              </a:rPr>
              <a:t>тому, что его чаяниям суждено </a:t>
            </a:r>
            <a:endParaRPr lang="ru-RU" sz="1600" dirty="0" smtClean="0">
              <a:effectLst>
                <a:glow rad="139700">
                  <a:schemeClr val="accent3">
                    <a:satMod val="175000"/>
                    <a:alpha val="40000"/>
                  </a:schemeClr>
                </a:glow>
              </a:effectLst>
            </a:endParaRPr>
          </a:p>
          <a:p>
            <a:pPr marL="0" indent="0">
              <a:buNone/>
            </a:pPr>
            <a:r>
              <a:rPr lang="ru-RU" sz="1600" dirty="0" smtClean="0">
                <a:effectLst>
                  <a:glow rad="139700">
                    <a:schemeClr val="accent3">
                      <a:satMod val="175000"/>
                      <a:alpha val="40000"/>
                    </a:schemeClr>
                  </a:glow>
                </a:effectLst>
              </a:rPr>
              <a:t>было </a:t>
            </a:r>
            <a:r>
              <a:rPr lang="ru-RU" sz="1600" dirty="0">
                <a:effectLst>
                  <a:glow rad="139700">
                    <a:schemeClr val="accent3">
                      <a:satMod val="175000"/>
                      <a:alpha val="40000"/>
                    </a:schemeClr>
                  </a:glow>
                </a:effectLst>
              </a:rPr>
              <a:t>сбыться: в специальной пристройке к его </a:t>
            </a:r>
            <a:endParaRPr lang="ru-RU" sz="1600" dirty="0" smtClean="0">
              <a:effectLst>
                <a:glow rad="139700">
                  <a:schemeClr val="accent3">
                    <a:satMod val="175000"/>
                    <a:alpha val="40000"/>
                  </a:schemeClr>
                </a:glow>
              </a:effectLst>
            </a:endParaRPr>
          </a:p>
          <a:p>
            <a:pPr marL="0" indent="0">
              <a:buNone/>
            </a:pPr>
            <a:r>
              <a:rPr lang="ru-RU" sz="1600" dirty="0" smtClean="0">
                <a:effectLst>
                  <a:glow rad="139700">
                    <a:schemeClr val="accent3">
                      <a:satMod val="175000"/>
                      <a:alpha val="40000"/>
                    </a:schemeClr>
                  </a:glow>
                </a:effectLst>
              </a:rPr>
              <a:t>дому </a:t>
            </a:r>
            <a:r>
              <a:rPr lang="ru-RU" sz="1600" dirty="0">
                <a:effectLst>
                  <a:glow rad="139700">
                    <a:schemeClr val="accent3">
                      <a:satMod val="175000"/>
                      <a:alpha val="40000"/>
                    </a:schemeClr>
                  </a:glow>
                </a:effectLst>
              </a:rPr>
              <a:t>на Васильевском острове открывается </a:t>
            </a:r>
            <a:endParaRPr lang="ru-RU" sz="1600" dirty="0" smtClean="0">
              <a:effectLst>
                <a:glow rad="139700">
                  <a:schemeClr val="accent3">
                    <a:satMod val="175000"/>
                    <a:alpha val="40000"/>
                  </a:schemeClr>
                </a:glow>
              </a:effectLst>
            </a:endParaRPr>
          </a:p>
          <a:p>
            <a:pPr marL="0" indent="0">
              <a:buNone/>
            </a:pPr>
            <a:r>
              <a:rPr lang="ru-RU" sz="1600" dirty="0" smtClean="0">
                <a:effectLst>
                  <a:glow rad="139700">
                    <a:schemeClr val="accent3">
                      <a:satMod val="175000"/>
                      <a:alpha val="40000"/>
                    </a:schemeClr>
                  </a:glow>
                </a:effectLst>
              </a:rPr>
              <a:t>мастерская </a:t>
            </a:r>
            <a:r>
              <a:rPr lang="ru-RU" sz="1600" dirty="0">
                <a:effectLst>
                  <a:glow rad="139700">
                    <a:schemeClr val="accent3">
                      <a:satMod val="175000"/>
                      <a:alpha val="40000"/>
                    </a:schemeClr>
                  </a:glow>
                </a:effectLst>
              </a:rPr>
              <a:t>для набора мозаичных картин, и в </a:t>
            </a:r>
            <a:endParaRPr lang="ru-RU" sz="1600" dirty="0" smtClean="0">
              <a:effectLst>
                <a:glow rad="139700">
                  <a:schemeClr val="accent3">
                    <a:satMod val="175000"/>
                    <a:alpha val="40000"/>
                  </a:schemeClr>
                </a:glow>
              </a:effectLst>
            </a:endParaRPr>
          </a:p>
          <a:p>
            <a:pPr marL="0" indent="0">
              <a:buNone/>
            </a:pPr>
            <a:r>
              <a:rPr lang="ru-RU" sz="1600" dirty="0" smtClean="0">
                <a:effectLst>
                  <a:glow rad="139700">
                    <a:schemeClr val="accent3">
                      <a:satMod val="175000"/>
                      <a:alpha val="40000"/>
                    </a:schemeClr>
                  </a:glow>
                </a:effectLst>
              </a:rPr>
              <a:t>ней </a:t>
            </a:r>
            <a:r>
              <a:rPr lang="ru-RU" sz="1600" dirty="0">
                <a:effectLst>
                  <a:glow rad="139700">
                    <a:schemeClr val="accent3">
                      <a:satMod val="175000"/>
                      <a:alpha val="40000"/>
                    </a:schemeClr>
                  </a:glow>
                </a:effectLst>
              </a:rPr>
              <a:t>он начинает занятия с первыми своими </a:t>
            </a:r>
            <a:endParaRPr lang="ru-RU" sz="1600" dirty="0" smtClean="0">
              <a:effectLst>
                <a:glow rad="139700">
                  <a:schemeClr val="accent3">
                    <a:satMod val="175000"/>
                    <a:alpha val="40000"/>
                  </a:schemeClr>
                </a:glow>
              </a:effectLst>
            </a:endParaRPr>
          </a:p>
          <a:p>
            <a:pPr marL="0" indent="0">
              <a:buNone/>
            </a:pPr>
            <a:r>
              <a:rPr lang="ru-RU" sz="1600" dirty="0" smtClean="0">
                <a:effectLst>
                  <a:glow rad="139700">
                    <a:schemeClr val="accent3">
                      <a:satMod val="175000"/>
                      <a:alpha val="40000"/>
                    </a:schemeClr>
                  </a:glow>
                </a:effectLst>
              </a:rPr>
              <a:t>учениками </a:t>
            </a:r>
            <a:r>
              <a:rPr lang="ru-RU" sz="1600" dirty="0">
                <a:effectLst>
                  <a:glow rad="139700">
                    <a:schemeClr val="accent3">
                      <a:satMod val="175000"/>
                      <a:alpha val="40000"/>
                    </a:schemeClr>
                  </a:glow>
                </a:effectLst>
              </a:rPr>
              <a:t>— художниками-мозаичистами </a:t>
            </a:r>
            <a:endParaRPr lang="ru-RU" sz="1600" dirty="0" smtClean="0">
              <a:effectLst>
                <a:glow rad="139700">
                  <a:schemeClr val="accent3">
                    <a:satMod val="175000"/>
                    <a:alpha val="40000"/>
                  </a:schemeClr>
                </a:glow>
              </a:effectLst>
            </a:endParaRPr>
          </a:p>
          <a:p>
            <a:pPr marL="0" indent="0">
              <a:buNone/>
            </a:pPr>
            <a:r>
              <a:rPr lang="ru-RU" sz="1600" dirty="0" smtClean="0">
                <a:effectLst>
                  <a:glow rad="139700">
                    <a:schemeClr val="accent3">
                      <a:satMod val="175000"/>
                      <a:alpha val="40000"/>
                    </a:schemeClr>
                  </a:glow>
                </a:effectLst>
              </a:rPr>
              <a:t>Матвеем </a:t>
            </a:r>
            <a:r>
              <a:rPr lang="ru-RU" sz="1600" dirty="0">
                <a:effectLst>
                  <a:glow rad="139700">
                    <a:schemeClr val="accent3">
                      <a:satMod val="175000"/>
                      <a:alpha val="40000"/>
                    </a:schemeClr>
                  </a:glow>
                </a:effectLst>
              </a:rPr>
              <a:t>Васильевичем Васильевым и </a:t>
            </a:r>
            <a:endParaRPr lang="ru-RU" sz="1600" dirty="0" smtClean="0">
              <a:effectLst>
                <a:glow rad="139700">
                  <a:schemeClr val="accent3">
                    <a:satMod val="175000"/>
                    <a:alpha val="40000"/>
                  </a:schemeClr>
                </a:glow>
              </a:effectLst>
            </a:endParaRPr>
          </a:p>
          <a:p>
            <a:pPr marL="0" indent="0">
              <a:buNone/>
            </a:pPr>
            <a:r>
              <a:rPr lang="ru-RU" sz="1600" dirty="0" smtClean="0">
                <a:effectLst>
                  <a:glow rad="139700">
                    <a:schemeClr val="accent3">
                      <a:satMod val="175000"/>
                      <a:alpha val="40000"/>
                    </a:schemeClr>
                  </a:glow>
                </a:effectLst>
              </a:rPr>
              <a:t>Ефимом </a:t>
            </a:r>
            <a:r>
              <a:rPr lang="ru-RU" sz="1600" dirty="0">
                <a:effectLst>
                  <a:glow rad="139700">
                    <a:schemeClr val="accent3">
                      <a:satMod val="175000"/>
                      <a:alpha val="40000"/>
                    </a:schemeClr>
                  </a:glow>
                </a:effectLst>
              </a:rPr>
              <a:t>Тихоновичем Мельниковым. </a:t>
            </a:r>
            <a:endParaRPr lang="ru-RU" sz="1600" dirty="0" smtClean="0">
              <a:effectLst>
                <a:glow rad="139700">
                  <a:schemeClr val="accent3">
                    <a:satMod val="175000"/>
                    <a:alpha val="40000"/>
                  </a:schemeClr>
                </a:glow>
              </a:effectLst>
            </a:endParaRPr>
          </a:p>
          <a:p>
            <a:pPr algn="r"/>
            <a:endParaRPr lang="ru-RU" sz="1600" dirty="0" smtClean="0">
              <a:effectLst>
                <a:glow rad="139700">
                  <a:schemeClr val="accent3">
                    <a:satMod val="175000"/>
                    <a:alpha val="40000"/>
                  </a:schemeClr>
                </a:glow>
              </a:effectLst>
            </a:endParaRPr>
          </a:p>
          <a:p>
            <a:pPr algn="r"/>
            <a:endParaRPr lang="ru-RU" sz="1600" dirty="0">
              <a:effectLst>
                <a:glow rad="139700">
                  <a:schemeClr val="accent3">
                    <a:satMod val="175000"/>
                    <a:alpha val="40000"/>
                  </a:schemeClr>
                </a:glow>
              </a:effectLst>
            </a:endParaRPr>
          </a:p>
          <a:p>
            <a:pPr algn="r"/>
            <a:r>
              <a:rPr lang="ru-RU" sz="1600" dirty="0" smtClean="0">
                <a:effectLst>
                  <a:glow rad="139700">
                    <a:schemeClr val="accent3">
                      <a:satMod val="175000"/>
                      <a:alpha val="40000"/>
                    </a:schemeClr>
                  </a:glow>
                </a:effectLst>
              </a:rPr>
              <a:t>А </a:t>
            </a:r>
            <a:r>
              <a:rPr lang="ru-RU" sz="1600" dirty="0">
                <a:effectLst>
                  <a:glow rad="139700">
                    <a:schemeClr val="accent3">
                      <a:satMod val="175000"/>
                      <a:alpha val="40000"/>
                    </a:schemeClr>
                  </a:glow>
                </a:effectLst>
              </a:rPr>
              <a:t>сам М. В. Ломоносов был первым в России человеком, </a:t>
            </a:r>
            <a:endParaRPr lang="ru-RU" sz="1600" dirty="0" smtClean="0">
              <a:effectLst>
                <a:glow rad="139700">
                  <a:schemeClr val="accent3">
                    <a:satMod val="175000"/>
                    <a:alpha val="40000"/>
                  </a:schemeClr>
                </a:glow>
              </a:effectLst>
            </a:endParaRPr>
          </a:p>
          <a:p>
            <a:pPr marL="0" indent="0" algn="r">
              <a:buNone/>
            </a:pPr>
            <a:r>
              <a:rPr lang="ru-RU" sz="1600" dirty="0" smtClean="0">
                <a:effectLst>
                  <a:glow rad="139700">
                    <a:schemeClr val="accent3">
                      <a:satMod val="175000"/>
                      <a:alpha val="40000"/>
                    </a:schemeClr>
                  </a:glow>
                </a:effectLst>
              </a:rPr>
              <a:t>который </a:t>
            </a:r>
            <a:r>
              <a:rPr lang="ru-RU" sz="1600" dirty="0">
                <a:effectLst>
                  <a:glow rad="139700">
                    <a:schemeClr val="accent3">
                      <a:satMod val="175000"/>
                      <a:alpha val="40000"/>
                    </a:schemeClr>
                  </a:glow>
                </a:effectLst>
              </a:rPr>
              <a:t>начал на собственном опыте и своими </a:t>
            </a:r>
          </a:p>
          <a:p>
            <a:pPr marL="0" indent="0" algn="r">
              <a:buNone/>
            </a:pPr>
            <a:r>
              <a:rPr lang="ru-RU" sz="1600" dirty="0" smtClean="0">
                <a:effectLst>
                  <a:glow rad="139700">
                    <a:schemeClr val="accent3">
                      <a:satMod val="175000"/>
                      <a:alpha val="40000"/>
                    </a:schemeClr>
                  </a:glow>
                </a:effectLst>
              </a:rPr>
              <a:t>руками </a:t>
            </a:r>
            <a:r>
              <a:rPr lang="ru-RU" sz="1600" dirty="0">
                <a:effectLst>
                  <a:glow rad="139700">
                    <a:schemeClr val="accent3">
                      <a:satMod val="175000"/>
                      <a:alpha val="40000"/>
                    </a:schemeClr>
                  </a:glow>
                </a:effectLst>
              </a:rPr>
              <a:t>осваивать технику мозаичного набора. </a:t>
            </a:r>
            <a:r>
              <a:rPr lang="ru-RU" sz="1600" dirty="0" smtClean="0">
                <a:effectLst>
                  <a:glow rad="139700">
                    <a:schemeClr val="accent3">
                      <a:satMod val="175000"/>
                      <a:alpha val="40000"/>
                    </a:schemeClr>
                  </a:glow>
                </a:effectLst>
              </a:rPr>
              <a:t>Он </a:t>
            </a:r>
            <a:r>
              <a:rPr lang="ru-RU" sz="1600" dirty="0">
                <a:effectLst>
                  <a:glow rad="139700">
                    <a:schemeClr val="accent3">
                      <a:satMod val="175000"/>
                      <a:alpha val="40000"/>
                    </a:schemeClr>
                  </a:glow>
                </a:effectLst>
              </a:rPr>
              <a:t>демонстрирует </a:t>
            </a:r>
            <a:endParaRPr lang="ru-RU" sz="1600" dirty="0" smtClean="0">
              <a:effectLst>
                <a:glow rad="139700">
                  <a:schemeClr val="accent3">
                    <a:satMod val="175000"/>
                    <a:alpha val="40000"/>
                  </a:schemeClr>
                </a:glow>
              </a:effectLst>
            </a:endParaRPr>
          </a:p>
          <a:p>
            <a:pPr marL="0" indent="0" algn="r">
              <a:buNone/>
            </a:pPr>
            <a:r>
              <a:rPr lang="ru-RU" sz="1600" dirty="0" smtClean="0">
                <a:effectLst>
                  <a:glow rad="139700">
                    <a:schemeClr val="accent3">
                      <a:satMod val="175000"/>
                      <a:alpha val="40000"/>
                    </a:schemeClr>
                  </a:glow>
                </a:effectLst>
              </a:rPr>
              <a:t>свойства </a:t>
            </a:r>
            <a:r>
              <a:rPr lang="ru-RU" sz="1600" dirty="0">
                <a:effectLst>
                  <a:glow rad="139700">
                    <a:schemeClr val="accent3">
                      <a:satMod val="175000"/>
                      <a:alpha val="40000"/>
                    </a:schemeClr>
                  </a:glow>
                </a:effectLst>
              </a:rPr>
              <a:t>безошибочного художественного </a:t>
            </a:r>
            <a:r>
              <a:rPr lang="ru-RU" sz="1600" dirty="0" err="1" smtClean="0">
                <a:effectLst>
                  <a:glow rad="139700">
                    <a:schemeClr val="accent3">
                      <a:satMod val="175000"/>
                      <a:alpha val="40000"/>
                    </a:schemeClr>
                  </a:glow>
                </a:effectLst>
              </a:rPr>
              <a:t>чутья,благородный</a:t>
            </a:r>
            <a:r>
              <a:rPr lang="ru-RU" sz="1600" dirty="0" smtClean="0">
                <a:effectLst>
                  <a:glow rad="139700">
                    <a:schemeClr val="accent3">
                      <a:satMod val="175000"/>
                      <a:alpha val="40000"/>
                    </a:schemeClr>
                  </a:glow>
                </a:effectLst>
              </a:rPr>
              <a:t> </a:t>
            </a:r>
          </a:p>
          <a:p>
            <a:pPr marL="0" indent="0" algn="r">
              <a:buNone/>
            </a:pPr>
            <a:r>
              <a:rPr lang="ru-RU" sz="1600" dirty="0" smtClean="0">
                <a:effectLst>
                  <a:glow rad="139700">
                    <a:schemeClr val="accent3">
                      <a:satMod val="175000"/>
                      <a:alpha val="40000"/>
                    </a:schemeClr>
                  </a:glow>
                </a:effectLst>
              </a:rPr>
              <a:t>пафос </a:t>
            </a:r>
            <a:r>
              <a:rPr lang="ru-RU" sz="1600" dirty="0">
                <a:effectLst>
                  <a:glow rad="139700">
                    <a:schemeClr val="accent3">
                      <a:satMod val="175000"/>
                      <a:alpha val="40000"/>
                    </a:schemeClr>
                  </a:glow>
                </a:effectLst>
              </a:rPr>
              <a:t>замыслов; имея трезвый взгляд на искусство, </a:t>
            </a:r>
            <a:endParaRPr lang="ru-RU" sz="1600" dirty="0" smtClean="0">
              <a:effectLst>
                <a:glow rad="139700">
                  <a:schemeClr val="accent3">
                    <a:satMod val="175000"/>
                    <a:alpha val="40000"/>
                  </a:schemeClr>
                </a:glow>
              </a:effectLst>
            </a:endParaRPr>
          </a:p>
          <a:p>
            <a:pPr marL="0" indent="0" algn="r">
              <a:buNone/>
            </a:pPr>
            <a:r>
              <a:rPr lang="ru-RU" sz="1600" dirty="0" smtClean="0">
                <a:effectLst>
                  <a:glow rad="139700">
                    <a:schemeClr val="accent3">
                      <a:satMod val="175000"/>
                      <a:alpha val="40000"/>
                    </a:schemeClr>
                  </a:glow>
                </a:effectLst>
              </a:rPr>
              <a:t>М</a:t>
            </a:r>
            <a:r>
              <a:rPr lang="ru-RU" sz="1600" dirty="0">
                <a:effectLst>
                  <a:glow rad="139700">
                    <a:schemeClr val="accent3">
                      <a:satMod val="175000"/>
                      <a:alpha val="40000"/>
                    </a:schemeClr>
                  </a:glow>
                </a:effectLst>
              </a:rPr>
              <a:t>. В. Ломоносов в кратчайший срок становится руководителем </a:t>
            </a:r>
            <a:endParaRPr lang="ru-RU" sz="1600" dirty="0" smtClean="0">
              <a:effectLst>
                <a:glow rad="139700">
                  <a:schemeClr val="accent3">
                    <a:satMod val="175000"/>
                    <a:alpha val="40000"/>
                  </a:schemeClr>
                </a:glow>
              </a:effectLst>
            </a:endParaRPr>
          </a:p>
          <a:p>
            <a:pPr marL="0" indent="0" algn="r">
              <a:buNone/>
            </a:pPr>
            <a:r>
              <a:rPr lang="ru-RU" sz="1600" dirty="0" smtClean="0">
                <a:effectLst>
                  <a:glow rad="139700">
                    <a:schemeClr val="accent3">
                      <a:satMod val="175000"/>
                      <a:alpha val="40000"/>
                    </a:schemeClr>
                  </a:glow>
                </a:effectLst>
              </a:rPr>
              <a:t>группы </a:t>
            </a:r>
            <a:r>
              <a:rPr lang="ru-RU" sz="1600" dirty="0">
                <a:effectLst>
                  <a:glow rad="139700">
                    <a:schemeClr val="accent3">
                      <a:satMod val="175000"/>
                      <a:alpha val="40000"/>
                    </a:schemeClr>
                  </a:glow>
                </a:effectLst>
              </a:rPr>
              <a:t>художников, прославившихся созданием первоклассных </a:t>
            </a:r>
            <a:endParaRPr lang="ru-RU" sz="1600" dirty="0" smtClean="0">
              <a:effectLst>
                <a:glow rad="139700">
                  <a:schemeClr val="accent3">
                    <a:satMod val="175000"/>
                    <a:alpha val="40000"/>
                  </a:schemeClr>
                </a:glow>
              </a:effectLst>
            </a:endParaRPr>
          </a:p>
          <a:p>
            <a:pPr marL="0" indent="0" algn="r">
              <a:buNone/>
            </a:pPr>
            <a:r>
              <a:rPr lang="ru-RU" sz="1600" dirty="0" smtClean="0">
                <a:effectLst>
                  <a:glow rad="139700">
                    <a:schemeClr val="accent3">
                      <a:satMod val="175000"/>
                      <a:alpha val="40000"/>
                    </a:schemeClr>
                  </a:glow>
                </a:effectLst>
              </a:rPr>
              <a:t>мозаичных </a:t>
            </a:r>
            <a:r>
              <a:rPr lang="ru-RU" sz="1600" dirty="0">
                <a:effectLst>
                  <a:glow rad="139700">
                    <a:schemeClr val="accent3">
                      <a:satMod val="175000"/>
                      <a:alpha val="40000"/>
                    </a:schemeClr>
                  </a:glow>
                </a:effectLst>
              </a:rPr>
              <a:t>картин, по качествам своим сравнимых </a:t>
            </a:r>
            <a:endParaRPr lang="ru-RU" sz="1600" dirty="0" smtClean="0">
              <a:effectLst>
                <a:glow rad="139700">
                  <a:schemeClr val="accent3">
                    <a:satMod val="175000"/>
                    <a:alpha val="40000"/>
                  </a:schemeClr>
                </a:glow>
              </a:effectLst>
            </a:endParaRPr>
          </a:p>
          <a:p>
            <a:pPr marL="0" indent="0" algn="r">
              <a:buNone/>
            </a:pPr>
            <a:r>
              <a:rPr lang="ru-RU" sz="1600" dirty="0" smtClean="0">
                <a:effectLst>
                  <a:glow rad="139700">
                    <a:schemeClr val="accent3">
                      <a:satMod val="175000"/>
                      <a:alpha val="40000"/>
                    </a:schemeClr>
                  </a:glow>
                </a:effectLst>
              </a:rPr>
              <a:t>с </a:t>
            </a:r>
            <a:r>
              <a:rPr lang="ru-RU" sz="1600" dirty="0">
                <a:effectLst>
                  <a:glow rad="139700">
                    <a:schemeClr val="accent3">
                      <a:satMod val="175000"/>
                      <a:alpha val="40000"/>
                    </a:schemeClr>
                  </a:glow>
                </a:effectLst>
              </a:rPr>
              <a:t>лучшими живописными </a:t>
            </a:r>
            <a:r>
              <a:rPr lang="ru-RU" sz="1600" dirty="0" smtClean="0">
                <a:effectLst>
                  <a:glow rad="139700">
                    <a:schemeClr val="accent3">
                      <a:satMod val="175000"/>
                      <a:alpha val="40000"/>
                    </a:schemeClr>
                  </a:glow>
                </a:effectLst>
              </a:rPr>
              <a:t>произведениями.</a:t>
            </a:r>
            <a:endParaRPr lang="ru-RU" sz="1600" dirty="0">
              <a:effectLst>
                <a:glow rad="139700">
                  <a:schemeClr val="accent3">
                    <a:satMod val="175000"/>
                    <a:alpha val="40000"/>
                  </a:schemeClr>
                </a:glow>
              </a:effectLst>
            </a:endParaRPr>
          </a:p>
        </p:txBody>
      </p:sp>
      <p:pic>
        <p:nvPicPr>
          <p:cNvPr id="2051"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6725681" y="1052736"/>
            <a:ext cx="2310816" cy="31063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 xmlns:a14="http://schemas.microsoft.com/office/drawing/2010/main">
                <a:solidFill>
                  <a:schemeClr val="accent1"/>
                </a:solidFill>
              </a14:hiddenFill>
            </a:ext>
          </a:extLst>
        </p:spPr>
      </p:pic>
      <p:pic>
        <p:nvPicPr>
          <p:cNvPr id="2052" name="Picture 4"/>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4139952" y="980728"/>
            <a:ext cx="2455540" cy="327033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 xmlns:a14="http://schemas.microsoft.com/office/drawing/2010/main">
                <a:solidFill>
                  <a:schemeClr val="accent1"/>
                </a:solidFill>
              </a14:hiddenFill>
            </a:ext>
          </a:extLst>
        </p:spPr>
      </p:pic>
      <p:pic>
        <p:nvPicPr>
          <p:cNvPr id="2053" name="Picture 5"/>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5496" y="4077072"/>
            <a:ext cx="3203848" cy="248304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 xmlns:a14="http://schemas.microsoft.com/office/drawing/2010/main">
                <a:solidFill>
                  <a:schemeClr val="accent1"/>
                </a:solidFill>
              </a14:hiddenFill>
            </a:ext>
          </a:extLst>
        </p:spPr>
      </p:pic>
    </p:spTree>
    <p:extLst>
      <p:ext uri="{BB962C8B-B14F-4D97-AF65-F5344CB8AC3E}">
        <p14:creationId xmlns="" xmlns:p14="http://schemas.microsoft.com/office/powerpoint/2010/main" val="1346923796"/>
      </p:ext>
    </p:extLst>
  </p:cSld>
  <p:clrMapOvr>
    <a:masterClrMapping/>
  </p:clrMapOvr>
  <p:transition>
    <p:pull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800" decel="100000"/>
                                        <p:tgtEl>
                                          <p:spTgt spid="2"/>
                                        </p:tgtEl>
                                      </p:cBhvr>
                                    </p:animEffect>
                                    <p:anim calcmode="lin" valueType="num">
                                      <p:cBhvr>
                                        <p:cTn id="13" dur="800" decel="100000" fill="hold"/>
                                        <p:tgtEl>
                                          <p:spTgt spid="2"/>
                                        </p:tgtEl>
                                        <p:attrNameLst>
                                          <p:attrName>style.rotation</p:attrName>
                                        </p:attrNameLst>
                                      </p:cBhvr>
                                      <p:tavLst>
                                        <p:tav tm="0">
                                          <p:val>
                                            <p:fltVal val="-90"/>
                                          </p:val>
                                        </p:tav>
                                        <p:tav tm="100000">
                                          <p:val>
                                            <p:fltVal val="0"/>
                                          </p:val>
                                        </p:tav>
                                      </p:tavLst>
                                    </p:anim>
                                    <p:anim calcmode="lin" valueType="num">
                                      <p:cBhvr>
                                        <p:cTn id="14" dur="800" decel="100000" fill="hold"/>
                                        <p:tgtEl>
                                          <p:spTgt spid="2"/>
                                        </p:tgtEl>
                                        <p:attrNameLst>
                                          <p:attrName>ppt_x</p:attrName>
                                        </p:attrNameLst>
                                      </p:cBhvr>
                                      <p:tavLst>
                                        <p:tav tm="0">
                                          <p:val>
                                            <p:strVal val="#ppt_x+0.4"/>
                                          </p:val>
                                        </p:tav>
                                        <p:tav tm="100000">
                                          <p:val>
                                            <p:strVal val="#ppt_x-0.05"/>
                                          </p:val>
                                        </p:tav>
                                      </p:tavLst>
                                    </p:anim>
                                    <p:anim calcmode="lin" valueType="num">
                                      <p:cBhvr>
                                        <p:cTn id="15" dur="800" decel="100000" fill="hold"/>
                                        <p:tgtEl>
                                          <p:spTgt spid="2"/>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22" dur="1000"/>
                                        <p:tgtEl>
                                          <p:spTgt spid="3">
                                            <p:txEl>
                                              <p:pRg st="0" end="0"/>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5" dur="1000"/>
                                        <p:tgtEl>
                                          <p:spTgt spid="3">
                                            <p:txEl>
                                              <p:pRg st="1" end="1"/>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8" dur="1000"/>
                                        <p:tgtEl>
                                          <p:spTgt spid="3">
                                            <p:txEl>
                                              <p:pRg st="2" end="2"/>
                                            </p:txEl>
                                          </p:spTgt>
                                        </p:tgtEl>
                                      </p:cBhvr>
                                    </p:animEffect>
                                  </p:childTnLst>
                                </p:cTn>
                              </p:par>
                              <p:par>
                                <p:cTn id="29" presetID="14" presetClass="entr" presetSubtype="10" fill="hold" nodeType="with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randombar(horizontal)">
                                      <p:cBhvr>
                                        <p:cTn id="31" dur="1000"/>
                                        <p:tgtEl>
                                          <p:spTgt spid="3">
                                            <p:txEl>
                                              <p:pRg st="3" end="3"/>
                                            </p:txEl>
                                          </p:spTgt>
                                        </p:tgtEl>
                                      </p:cBhvr>
                                    </p:animEffect>
                                  </p:childTnLst>
                                </p:cTn>
                              </p:par>
                              <p:par>
                                <p:cTn id="32" presetID="14" presetClass="entr" presetSubtype="10" fill="hold" nodeType="with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4" dur="1000"/>
                                        <p:tgtEl>
                                          <p:spTgt spid="3">
                                            <p:txEl>
                                              <p:pRg st="4" end="4"/>
                                            </p:txEl>
                                          </p:spTgt>
                                        </p:tgtEl>
                                      </p:cBhvr>
                                    </p:animEffect>
                                  </p:childTnLst>
                                </p:cTn>
                              </p:par>
                              <p:par>
                                <p:cTn id="35" presetID="14" presetClass="entr" presetSubtype="10" fill="hold"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7" dur="1000"/>
                                        <p:tgtEl>
                                          <p:spTgt spid="3">
                                            <p:txEl>
                                              <p:pRg st="5" end="5"/>
                                            </p:txEl>
                                          </p:spTgt>
                                        </p:tgtEl>
                                      </p:cBhvr>
                                    </p:animEffect>
                                  </p:childTnLst>
                                </p:cTn>
                              </p:par>
                              <p:par>
                                <p:cTn id="38" presetID="14" presetClass="entr" presetSubtype="10" fill="hold" nodeType="with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randombar(horizontal)">
                                      <p:cBhvr>
                                        <p:cTn id="40" dur="1000"/>
                                        <p:tgtEl>
                                          <p:spTgt spid="3">
                                            <p:txEl>
                                              <p:pRg st="6" end="6"/>
                                            </p:txEl>
                                          </p:spTgt>
                                        </p:tgtEl>
                                      </p:cBhvr>
                                    </p:animEffect>
                                  </p:childTnLst>
                                </p:cTn>
                              </p:par>
                              <p:par>
                                <p:cTn id="41" presetID="14" presetClass="entr" presetSubtype="10" fill="hold" nodeType="with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Effect transition="in" filter="randombar(horizontal)">
                                      <p:cBhvr>
                                        <p:cTn id="43" dur="1000"/>
                                        <p:tgtEl>
                                          <p:spTgt spid="3">
                                            <p:txEl>
                                              <p:pRg st="7" end="7"/>
                                            </p:txEl>
                                          </p:spTgt>
                                        </p:tgtEl>
                                      </p:cBhvr>
                                    </p:animEffect>
                                  </p:childTnLst>
                                </p:cTn>
                              </p:par>
                              <p:par>
                                <p:cTn id="44" presetID="14" presetClass="entr" presetSubtype="10" fill="hold" nodeType="withEffect">
                                  <p:stCondLst>
                                    <p:cond delay="0"/>
                                  </p:stCondLst>
                                  <p:childTnLst>
                                    <p:set>
                                      <p:cBhvr>
                                        <p:cTn id="45" dur="1" fill="hold">
                                          <p:stCondLst>
                                            <p:cond delay="0"/>
                                          </p:stCondLst>
                                        </p:cTn>
                                        <p:tgtEl>
                                          <p:spTgt spid="3">
                                            <p:txEl>
                                              <p:pRg st="8" end="8"/>
                                            </p:txEl>
                                          </p:spTgt>
                                        </p:tgtEl>
                                        <p:attrNameLst>
                                          <p:attrName>style.visibility</p:attrName>
                                        </p:attrNameLst>
                                      </p:cBhvr>
                                      <p:to>
                                        <p:strVal val="visible"/>
                                      </p:to>
                                    </p:set>
                                    <p:animEffect transition="in" filter="randombar(horizontal)">
                                      <p:cBhvr>
                                        <p:cTn id="46" dur="1000"/>
                                        <p:tgtEl>
                                          <p:spTgt spid="3">
                                            <p:txEl>
                                              <p:pRg st="8" end="8"/>
                                            </p:txEl>
                                          </p:spTgt>
                                        </p:tgtEl>
                                      </p:cBhvr>
                                    </p:animEffect>
                                  </p:childTnLst>
                                </p:cTn>
                              </p:par>
                              <p:par>
                                <p:cTn id="47" presetID="14" presetClass="entr" presetSubtype="10" fill="hold" nodeType="with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animEffect transition="in" filter="randombar(horizontal)">
                                      <p:cBhvr>
                                        <p:cTn id="49" dur="1000"/>
                                        <p:tgtEl>
                                          <p:spTgt spid="3">
                                            <p:txEl>
                                              <p:pRg st="11" end="11"/>
                                            </p:txEl>
                                          </p:spTgt>
                                        </p:tgtEl>
                                      </p:cBhvr>
                                    </p:animEffect>
                                  </p:childTnLst>
                                </p:cTn>
                              </p:par>
                              <p:par>
                                <p:cTn id="50" presetID="14" presetClass="entr" presetSubtype="10" fill="hold" nodeType="withEffect">
                                  <p:stCondLst>
                                    <p:cond delay="0"/>
                                  </p:stCondLst>
                                  <p:childTnLst>
                                    <p:set>
                                      <p:cBhvr>
                                        <p:cTn id="51" dur="1" fill="hold">
                                          <p:stCondLst>
                                            <p:cond delay="0"/>
                                          </p:stCondLst>
                                        </p:cTn>
                                        <p:tgtEl>
                                          <p:spTgt spid="3">
                                            <p:txEl>
                                              <p:pRg st="12" end="12"/>
                                            </p:txEl>
                                          </p:spTgt>
                                        </p:tgtEl>
                                        <p:attrNameLst>
                                          <p:attrName>style.visibility</p:attrName>
                                        </p:attrNameLst>
                                      </p:cBhvr>
                                      <p:to>
                                        <p:strVal val="visible"/>
                                      </p:to>
                                    </p:set>
                                    <p:animEffect transition="in" filter="randombar(horizontal)">
                                      <p:cBhvr>
                                        <p:cTn id="52" dur="1000"/>
                                        <p:tgtEl>
                                          <p:spTgt spid="3">
                                            <p:txEl>
                                              <p:pRg st="12" end="12"/>
                                            </p:txEl>
                                          </p:spTgt>
                                        </p:tgtEl>
                                      </p:cBhvr>
                                    </p:animEffect>
                                  </p:childTnLst>
                                </p:cTn>
                              </p:par>
                              <p:par>
                                <p:cTn id="53" presetID="14" presetClass="entr" presetSubtype="10" fill="hold" nodeType="withEffect">
                                  <p:stCondLst>
                                    <p:cond delay="0"/>
                                  </p:stCondLst>
                                  <p:childTnLst>
                                    <p:set>
                                      <p:cBhvr>
                                        <p:cTn id="54" dur="1" fill="hold">
                                          <p:stCondLst>
                                            <p:cond delay="0"/>
                                          </p:stCondLst>
                                        </p:cTn>
                                        <p:tgtEl>
                                          <p:spTgt spid="3">
                                            <p:txEl>
                                              <p:pRg st="13" end="13"/>
                                            </p:txEl>
                                          </p:spTgt>
                                        </p:tgtEl>
                                        <p:attrNameLst>
                                          <p:attrName>style.visibility</p:attrName>
                                        </p:attrNameLst>
                                      </p:cBhvr>
                                      <p:to>
                                        <p:strVal val="visible"/>
                                      </p:to>
                                    </p:set>
                                    <p:animEffect transition="in" filter="randombar(horizontal)">
                                      <p:cBhvr>
                                        <p:cTn id="55" dur="1000"/>
                                        <p:tgtEl>
                                          <p:spTgt spid="3">
                                            <p:txEl>
                                              <p:pRg st="13" end="13"/>
                                            </p:txEl>
                                          </p:spTgt>
                                        </p:tgtEl>
                                      </p:cBhvr>
                                    </p:animEffect>
                                  </p:childTnLst>
                                </p:cTn>
                              </p:par>
                              <p:par>
                                <p:cTn id="56" presetID="14" presetClass="entr" presetSubtype="10" fill="hold" nodeType="withEffect">
                                  <p:stCondLst>
                                    <p:cond delay="0"/>
                                  </p:stCondLst>
                                  <p:childTnLst>
                                    <p:set>
                                      <p:cBhvr>
                                        <p:cTn id="57" dur="1" fill="hold">
                                          <p:stCondLst>
                                            <p:cond delay="0"/>
                                          </p:stCondLst>
                                        </p:cTn>
                                        <p:tgtEl>
                                          <p:spTgt spid="3">
                                            <p:txEl>
                                              <p:pRg st="14" end="14"/>
                                            </p:txEl>
                                          </p:spTgt>
                                        </p:tgtEl>
                                        <p:attrNameLst>
                                          <p:attrName>style.visibility</p:attrName>
                                        </p:attrNameLst>
                                      </p:cBhvr>
                                      <p:to>
                                        <p:strVal val="visible"/>
                                      </p:to>
                                    </p:set>
                                    <p:animEffect transition="in" filter="randombar(horizontal)">
                                      <p:cBhvr>
                                        <p:cTn id="58" dur="1000"/>
                                        <p:tgtEl>
                                          <p:spTgt spid="3">
                                            <p:txEl>
                                              <p:pRg st="14" end="14"/>
                                            </p:txEl>
                                          </p:spTgt>
                                        </p:tgtEl>
                                      </p:cBhvr>
                                    </p:animEffect>
                                  </p:childTnLst>
                                </p:cTn>
                              </p:par>
                              <p:par>
                                <p:cTn id="59" presetID="14" presetClass="entr" presetSubtype="10" fill="hold" nodeType="withEffect">
                                  <p:stCondLst>
                                    <p:cond delay="0"/>
                                  </p:stCondLst>
                                  <p:childTnLst>
                                    <p:set>
                                      <p:cBhvr>
                                        <p:cTn id="60" dur="1" fill="hold">
                                          <p:stCondLst>
                                            <p:cond delay="0"/>
                                          </p:stCondLst>
                                        </p:cTn>
                                        <p:tgtEl>
                                          <p:spTgt spid="3">
                                            <p:txEl>
                                              <p:pRg st="15" end="15"/>
                                            </p:txEl>
                                          </p:spTgt>
                                        </p:tgtEl>
                                        <p:attrNameLst>
                                          <p:attrName>style.visibility</p:attrName>
                                        </p:attrNameLst>
                                      </p:cBhvr>
                                      <p:to>
                                        <p:strVal val="visible"/>
                                      </p:to>
                                    </p:set>
                                    <p:animEffect transition="in" filter="randombar(horizontal)">
                                      <p:cBhvr>
                                        <p:cTn id="61" dur="1000"/>
                                        <p:tgtEl>
                                          <p:spTgt spid="3">
                                            <p:txEl>
                                              <p:pRg st="15" end="15"/>
                                            </p:txEl>
                                          </p:spTgt>
                                        </p:tgtEl>
                                      </p:cBhvr>
                                    </p:animEffect>
                                  </p:childTnLst>
                                </p:cTn>
                              </p:par>
                              <p:par>
                                <p:cTn id="62" presetID="14" presetClass="entr" presetSubtype="10" fill="hold" nodeType="withEffect">
                                  <p:stCondLst>
                                    <p:cond delay="0"/>
                                  </p:stCondLst>
                                  <p:childTnLst>
                                    <p:set>
                                      <p:cBhvr>
                                        <p:cTn id="63" dur="1" fill="hold">
                                          <p:stCondLst>
                                            <p:cond delay="0"/>
                                          </p:stCondLst>
                                        </p:cTn>
                                        <p:tgtEl>
                                          <p:spTgt spid="3">
                                            <p:txEl>
                                              <p:pRg st="16" end="16"/>
                                            </p:txEl>
                                          </p:spTgt>
                                        </p:tgtEl>
                                        <p:attrNameLst>
                                          <p:attrName>style.visibility</p:attrName>
                                        </p:attrNameLst>
                                      </p:cBhvr>
                                      <p:to>
                                        <p:strVal val="visible"/>
                                      </p:to>
                                    </p:set>
                                    <p:animEffect transition="in" filter="randombar(horizontal)">
                                      <p:cBhvr>
                                        <p:cTn id="64" dur="1000"/>
                                        <p:tgtEl>
                                          <p:spTgt spid="3">
                                            <p:txEl>
                                              <p:pRg st="16" end="16"/>
                                            </p:txEl>
                                          </p:spTgt>
                                        </p:tgtEl>
                                      </p:cBhvr>
                                    </p:animEffect>
                                  </p:childTnLst>
                                </p:cTn>
                              </p:par>
                              <p:par>
                                <p:cTn id="65" presetID="14" presetClass="entr" presetSubtype="10" fill="hold" nodeType="withEffect">
                                  <p:stCondLst>
                                    <p:cond delay="0"/>
                                  </p:stCondLst>
                                  <p:childTnLst>
                                    <p:set>
                                      <p:cBhvr>
                                        <p:cTn id="66" dur="1" fill="hold">
                                          <p:stCondLst>
                                            <p:cond delay="0"/>
                                          </p:stCondLst>
                                        </p:cTn>
                                        <p:tgtEl>
                                          <p:spTgt spid="3">
                                            <p:txEl>
                                              <p:pRg st="17" end="17"/>
                                            </p:txEl>
                                          </p:spTgt>
                                        </p:tgtEl>
                                        <p:attrNameLst>
                                          <p:attrName>style.visibility</p:attrName>
                                        </p:attrNameLst>
                                      </p:cBhvr>
                                      <p:to>
                                        <p:strVal val="visible"/>
                                      </p:to>
                                    </p:set>
                                    <p:animEffect transition="in" filter="randombar(horizontal)">
                                      <p:cBhvr>
                                        <p:cTn id="67" dur="1000"/>
                                        <p:tgtEl>
                                          <p:spTgt spid="3">
                                            <p:txEl>
                                              <p:pRg st="17" end="17"/>
                                            </p:txEl>
                                          </p:spTgt>
                                        </p:tgtEl>
                                      </p:cBhvr>
                                    </p:animEffect>
                                  </p:childTnLst>
                                </p:cTn>
                              </p:par>
                              <p:par>
                                <p:cTn id="68" presetID="14" presetClass="entr" presetSubtype="10" fill="hold" nodeType="withEffect">
                                  <p:stCondLst>
                                    <p:cond delay="0"/>
                                  </p:stCondLst>
                                  <p:childTnLst>
                                    <p:set>
                                      <p:cBhvr>
                                        <p:cTn id="69" dur="1" fill="hold">
                                          <p:stCondLst>
                                            <p:cond delay="0"/>
                                          </p:stCondLst>
                                        </p:cTn>
                                        <p:tgtEl>
                                          <p:spTgt spid="3">
                                            <p:txEl>
                                              <p:pRg st="18" end="18"/>
                                            </p:txEl>
                                          </p:spTgt>
                                        </p:tgtEl>
                                        <p:attrNameLst>
                                          <p:attrName>style.visibility</p:attrName>
                                        </p:attrNameLst>
                                      </p:cBhvr>
                                      <p:to>
                                        <p:strVal val="visible"/>
                                      </p:to>
                                    </p:set>
                                    <p:animEffect transition="in" filter="randombar(horizontal)">
                                      <p:cBhvr>
                                        <p:cTn id="70" dur="1000"/>
                                        <p:tgtEl>
                                          <p:spTgt spid="3">
                                            <p:txEl>
                                              <p:pRg st="18" end="18"/>
                                            </p:txEl>
                                          </p:spTgt>
                                        </p:tgtEl>
                                      </p:cBhvr>
                                    </p:animEffect>
                                  </p:childTnLst>
                                </p:cTn>
                              </p:par>
                              <p:par>
                                <p:cTn id="71" presetID="14" presetClass="entr" presetSubtype="10" fill="hold" nodeType="withEffect">
                                  <p:stCondLst>
                                    <p:cond delay="0"/>
                                  </p:stCondLst>
                                  <p:childTnLst>
                                    <p:set>
                                      <p:cBhvr>
                                        <p:cTn id="72" dur="1" fill="hold">
                                          <p:stCondLst>
                                            <p:cond delay="0"/>
                                          </p:stCondLst>
                                        </p:cTn>
                                        <p:tgtEl>
                                          <p:spTgt spid="3">
                                            <p:txEl>
                                              <p:pRg st="19" end="19"/>
                                            </p:txEl>
                                          </p:spTgt>
                                        </p:tgtEl>
                                        <p:attrNameLst>
                                          <p:attrName>style.visibility</p:attrName>
                                        </p:attrNameLst>
                                      </p:cBhvr>
                                      <p:to>
                                        <p:strVal val="visible"/>
                                      </p:to>
                                    </p:set>
                                    <p:animEffect transition="in" filter="randombar(horizontal)">
                                      <p:cBhvr>
                                        <p:cTn id="73" dur="1000"/>
                                        <p:tgtEl>
                                          <p:spTgt spid="3">
                                            <p:txEl>
                                              <p:pRg st="19" end="19"/>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55" presetClass="entr" presetSubtype="0" fill="hold" nodeType="clickEffect">
                                  <p:stCondLst>
                                    <p:cond delay="0"/>
                                  </p:stCondLst>
                                  <p:childTnLst>
                                    <p:set>
                                      <p:cBhvr>
                                        <p:cTn id="77" dur="1" fill="hold">
                                          <p:stCondLst>
                                            <p:cond delay="0"/>
                                          </p:stCondLst>
                                        </p:cTn>
                                        <p:tgtEl>
                                          <p:spTgt spid="2052"/>
                                        </p:tgtEl>
                                        <p:attrNameLst>
                                          <p:attrName>style.visibility</p:attrName>
                                        </p:attrNameLst>
                                      </p:cBhvr>
                                      <p:to>
                                        <p:strVal val="visible"/>
                                      </p:to>
                                    </p:set>
                                    <p:anim calcmode="lin" valueType="num">
                                      <p:cBhvr>
                                        <p:cTn id="78" dur="1500" fill="hold"/>
                                        <p:tgtEl>
                                          <p:spTgt spid="2052"/>
                                        </p:tgtEl>
                                        <p:attrNameLst>
                                          <p:attrName>ppt_w</p:attrName>
                                        </p:attrNameLst>
                                      </p:cBhvr>
                                      <p:tavLst>
                                        <p:tav tm="0">
                                          <p:val>
                                            <p:strVal val="#ppt_w*0.70"/>
                                          </p:val>
                                        </p:tav>
                                        <p:tav tm="100000">
                                          <p:val>
                                            <p:strVal val="#ppt_w"/>
                                          </p:val>
                                        </p:tav>
                                      </p:tavLst>
                                    </p:anim>
                                    <p:anim calcmode="lin" valueType="num">
                                      <p:cBhvr>
                                        <p:cTn id="79" dur="1500" fill="hold"/>
                                        <p:tgtEl>
                                          <p:spTgt spid="2052"/>
                                        </p:tgtEl>
                                        <p:attrNameLst>
                                          <p:attrName>ppt_h</p:attrName>
                                        </p:attrNameLst>
                                      </p:cBhvr>
                                      <p:tavLst>
                                        <p:tav tm="0">
                                          <p:val>
                                            <p:strVal val="#ppt_h"/>
                                          </p:val>
                                        </p:tav>
                                        <p:tav tm="100000">
                                          <p:val>
                                            <p:strVal val="#ppt_h"/>
                                          </p:val>
                                        </p:tav>
                                      </p:tavLst>
                                    </p:anim>
                                    <p:animEffect transition="in" filter="fade">
                                      <p:cBhvr>
                                        <p:cTn id="80" dur="1500"/>
                                        <p:tgtEl>
                                          <p:spTgt spid="2052"/>
                                        </p:tgtEl>
                                      </p:cBhvr>
                                    </p:animEffect>
                                  </p:childTnLst>
                                </p:cTn>
                              </p:par>
                            </p:childTnLst>
                          </p:cTn>
                        </p:par>
                      </p:childTnLst>
                    </p:cTn>
                  </p:par>
                  <p:par>
                    <p:cTn id="81" fill="hold">
                      <p:stCondLst>
                        <p:cond delay="indefinite"/>
                      </p:stCondLst>
                      <p:childTnLst>
                        <p:par>
                          <p:cTn id="82" fill="hold">
                            <p:stCondLst>
                              <p:cond delay="0"/>
                            </p:stCondLst>
                            <p:childTnLst>
                              <p:par>
                                <p:cTn id="83" presetID="55" presetClass="entr" presetSubtype="0" fill="hold" nodeType="clickEffect">
                                  <p:stCondLst>
                                    <p:cond delay="0"/>
                                  </p:stCondLst>
                                  <p:childTnLst>
                                    <p:set>
                                      <p:cBhvr>
                                        <p:cTn id="84" dur="1" fill="hold">
                                          <p:stCondLst>
                                            <p:cond delay="0"/>
                                          </p:stCondLst>
                                        </p:cTn>
                                        <p:tgtEl>
                                          <p:spTgt spid="2051"/>
                                        </p:tgtEl>
                                        <p:attrNameLst>
                                          <p:attrName>style.visibility</p:attrName>
                                        </p:attrNameLst>
                                      </p:cBhvr>
                                      <p:to>
                                        <p:strVal val="visible"/>
                                      </p:to>
                                    </p:set>
                                    <p:anim calcmode="lin" valueType="num">
                                      <p:cBhvr>
                                        <p:cTn id="85" dur="1500" fill="hold"/>
                                        <p:tgtEl>
                                          <p:spTgt spid="2051"/>
                                        </p:tgtEl>
                                        <p:attrNameLst>
                                          <p:attrName>ppt_w</p:attrName>
                                        </p:attrNameLst>
                                      </p:cBhvr>
                                      <p:tavLst>
                                        <p:tav tm="0">
                                          <p:val>
                                            <p:strVal val="#ppt_w*0.70"/>
                                          </p:val>
                                        </p:tav>
                                        <p:tav tm="100000">
                                          <p:val>
                                            <p:strVal val="#ppt_w"/>
                                          </p:val>
                                        </p:tav>
                                      </p:tavLst>
                                    </p:anim>
                                    <p:anim calcmode="lin" valueType="num">
                                      <p:cBhvr>
                                        <p:cTn id="86" dur="1500" fill="hold"/>
                                        <p:tgtEl>
                                          <p:spTgt spid="2051"/>
                                        </p:tgtEl>
                                        <p:attrNameLst>
                                          <p:attrName>ppt_h</p:attrName>
                                        </p:attrNameLst>
                                      </p:cBhvr>
                                      <p:tavLst>
                                        <p:tav tm="0">
                                          <p:val>
                                            <p:strVal val="#ppt_h"/>
                                          </p:val>
                                        </p:tav>
                                        <p:tav tm="100000">
                                          <p:val>
                                            <p:strVal val="#ppt_h"/>
                                          </p:val>
                                        </p:tav>
                                      </p:tavLst>
                                    </p:anim>
                                    <p:animEffect transition="in" filter="fade">
                                      <p:cBhvr>
                                        <p:cTn id="87" dur="1500"/>
                                        <p:tgtEl>
                                          <p:spTgt spid="2051"/>
                                        </p:tgtEl>
                                      </p:cBhvr>
                                    </p:animEffect>
                                  </p:childTnLst>
                                </p:cTn>
                              </p:par>
                            </p:childTnLst>
                          </p:cTn>
                        </p:par>
                      </p:childTnLst>
                    </p:cTn>
                  </p:par>
                  <p:par>
                    <p:cTn id="88" fill="hold">
                      <p:stCondLst>
                        <p:cond delay="indefinite"/>
                      </p:stCondLst>
                      <p:childTnLst>
                        <p:par>
                          <p:cTn id="89" fill="hold">
                            <p:stCondLst>
                              <p:cond delay="0"/>
                            </p:stCondLst>
                            <p:childTnLst>
                              <p:par>
                                <p:cTn id="90" presetID="55" presetClass="entr" presetSubtype="0" fill="hold" nodeType="clickEffect">
                                  <p:stCondLst>
                                    <p:cond delay="0"/>
                                  </p:stCondLst>
                                  <p:childTnLst>
                                    <p:set>
                                      <p:cBhvr>
                                        <p:cTn id="91" dur="1" fill="hold">
                                          <p:stCondLst>
                                            <p:cond delay="0"/>
                                          </p:stCondLst>
                                        </p:cTn>
                                        <p:tgtEl>
                                          <p:spTgt spid="2053"/>
                                        </p:tgtEl>
                                        <p:attrNameLst>
                                          <p:attrName>style.visibility</p:attrName>
                                        </p:attrNameLst>
                                      </p:cBhvr>
                                      <p:to>
                                        <p:strVal val="visible"/>
                                      </p:to>
                                    </p:set>
                                    <p:anim calcmode="lin" valueType="num">
                                      <p:cBhvr>
                                        <p:cTn id="92" dur="1500" fill="hold"/>
                                        <p:tgtEl>
                                          <p:spTgt spid="2053"/>
                                        </p:tgtEl>
                                        <p:attrNameLst>
                                          <p:attrName>ppt_w</p:attrName>
                                        </p:attrNameLst>
                                      </p:cBhvr>
                                      <p:tavLst>
                                        <p:tav tm="0">
                                          <p:val>
                                            <p:strVal val="#ppt_w*0.70"/>
                                          </p:val>
                                        </p:tav>
                                        <p:tav tm="100000">
                                          <p:val>
                                            <p:strVal val="#ppt_w"/>
                                          </p:val>
                                        </p:tav>
                                      </p:tavLst>
                                    </p:anim>
                                    <p:anim calcmode="lin" valueType="num">
                                      <p:cBhvr>
                                        <p:cTn id="93" dur="1500" fill="hold"/>
                                        <p:tgtEl>
                                          <p:spTgt spid="2053"/>
                                        </p:tgtEl>
                                        <p:attrNameLst>
                                          <p:attrName>ppt_h</p:attrName>
                                        </p:attrNameLst>
                                      </p:cBhvr>
                                      <p:tavLst>
                                        <p:tav tm="0">
                                          <p:val>
                                            <p:strVal val="#ppt_h"/>
                                          </p:val>
                                        </p:tav>
                                        <p:tav tm="100000">
                                          <p:val>
                                            <p:strVal val="#ppt_h"/>
                                          </p:val>
                                        </p:tav>
                                      </p:tavLst>
                                    </p:anim>
                                    <p:animEffect transition="in" filter="fade">
                                      <p:cBhvr>
                                        <p:cTn id="94" dur="1500"/>
                                        <p:tgtEl>
                                          <p:spTgt spid="2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Картинка 73 из 40604">
            <a:hlinkClick r:id="rId2"/>
          </p:cNvPr>
          <p:cNvPicPr>
            <a:picLocks noChangeAspect="1" noChangeArrowheads="1"/>
          </p:cNvPicPr>
          <p:nvPr/>
        </p:nvPicPr>
        <p:blipFill>
          <a:blip r:embed="rId3"/>
          <a:srcRect/>
          <a:stretch>
            <a:fillRect/>
          </a:stretch>
        </p:blipFill>
        <p:spPr bwMode="auto">
          <a:xfrm>
            <a:off x="0" y="0"/>
            <a:ext cx="9161186" cy="6858000"/>
          </a:xfrm>
          <a:prstGeom prst="rect">
            <a:avLst/>
          </a:prstGeom>
          <a:noFill/>
        </p:spPr>
      </p:pic>
      <p:sp>
        <p:nvSpPr>
          <p:cNvPr id="2" name="Заголовок 1"/>
          <p:cNvSpPr>
            <a:spLocks noGrp="1"/>
          </p:cNvSpPr>
          <p:nvPr>
            <p:ph type="title"/>
          </p:nvPr>
        </p:nvSpPr>
        <p:spPr>
          <a:xfrm>
            <a:off x="0" y="0"/>
            <a:ext cx="9144000" cy="1143000"/>
          </a:xfrm>
        </p:spPr>
        <p:txBody>
          <a:bodyPr>
            <a:normAutofit fontScale="90000"/>
            <a:scene3d>
              <a:camera prst="orthographicFront"/>
              <a:lightRig rig="glow" dir="tl">
                <a:rot lat="0" lon="0" rev="5400000"/>
              </a:lightRig>
            </a:scene3d>
            <a:sp3d contourW="12700">
              <a:bevelT w="25400" h="25400"/>
              <a:contourClr>
                <a:schemeClr val="accent6">
                  <a:shade val="73000"/>
                </a:schemeClr>
              </a:contourClr>
            </a:sp3d>
          </a:bodyPr>
          <a:lstStyle/>
          <a:p>
            <a:r>
              <a:rPr lang="ru-RU"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Bookman Old Style" pitchFamily="18" charset="0"/>
              </a:rPr>
              <a:t>Великое завещание потомкам</a:t>
            </a:r>
            <a:endParaRPr lang="ru-RU"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Bookman Old Style" pitchFamily="18" charset="0"/>
            </a:endParaRPr>
          </a:p>
        </p:txBody>
      </p:sp>
      <p:sp>
        <p:nvSpPr>
          <p:cNvPr id="3" name="Объект 2"/>
          <p:cNvSpPr>
            <a:spLocks noGrp="1"/>
          </p:cNvSpPr>
          <p:nvPr>
            <p:ph idx="1"/>
          </p:nvPr>
        </p:nvSpPr>
        <p:spPr>
          <a:xfrm>
            <a:off x="0" y="1071546"/>
            <a:ext cx="9144000" cy="5786454"/>
          </a:xfrm>
        </p:spPr>
        <p:txBody>
          <a:bodyPr/>
          <a:lstStyle/>
          <a:p>
            <a:endParaRPr lang="ru-RU" dirty="0"/>
          </a:p>
        </p:txBody>
      </p:sp>
      <p:sp>
        <p:nvSpPr>
          <p:cNvPr id="6" name="Стрелка вправо 5"/>
          <p:cNvSpPr/>
          <p:nvPr/>
        </p:nvSpPr>
        <p:spPr>
          <a:xfrm>
            <a:off x="6000760" y="3571876"/>
            <a:ext cx="642942" cy="413194"/>
          </a:xfrm>
          <a:prstGeom prst="rightArrow">
            <a:avLst>
              <a:gd name="adj1" fmla="val 50000"/>
              <a:gd name="adj2" fmla="val 80931"/>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ru-RU"/>
          </a:p>
        </p:txBody>
      </p:sp>
      <p:sp>
        <p:nvSpPr>
          <p:cNvPr id="7" name="Скругленный прямоугольник 6"/>
          <p:cNvSpPr/>
          <p:nvPr/>
        </p:nvSpPr>
        <p:spPr>
          <a:xfrm>
            <a:off x="6786578" y="3071810"/>
            <a:ext cx="2357422" cy="1214446"/>
          </a:xfrm>
          <a:prstGeom prst="roundRect">
            <a:avLst>
              <a:gd name="adj" fmla="val 50000"/>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ru-RU" sz="2000" dirty="0" smtClean="0"/>
              <a:t>Физический </a:t>
            </a:r>
          </a:p>
          <a:p>
            <a:pPr algn="ctr"/>
            <a:r>
              <a:rPr lang="ru-RU" sz="2000" dirty="0" smtClean="0"/>
              <a:t>факультет</a:t>
            </a:r>
            <a:endParaRPr lang="ru-RU" sz="2000" dirty="0"/>
          </a:p>
        </p:txBody>
      </p:sp>
      <p:sp>
        <p:nvSpPr>
          <p:cNvPr id="8" name="Стрелка вправо 7"/>
          <p:cNvSpPr/>
          <p:nvPr/>
        </p:nvSpPr>
        <p:spPr>
          <a:xfrm rot="20032354">
            <a:off x="5929971" y="2267681"/>
            <a:ext cx="678209" cy="484761"/>
          </a:xfrm>
          <a:prstGeom prst="rightArrow">
            <a:avLst>
              <a:gd name="adj1" fmla="val 50000"/>
              <a:gd name="adj2" fmla="val 72380"/>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ru-RU"/>
          </a:p>
        </p:txBody>
      </p:sp>
      <p:sp>
        <p:nvSpPr>
          <p:cNvPr id="10" name="Скругленный прямоугольник 9"/>
          <p:cNvSpPr/>
          <p:nvPr/>
        </p:nvSpPr>
        <p:spPr>
          <a:xfrm>
            <a:off x="7000892" y="1285860"/>
            <a:ext cx="2143108" cy="1285884"/>
          </a:xfrm>
          <a:prstGeom prst="roundRect">
            <a:avLst>
              <a:gd name="adj" fmla="val 39618"/>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ru-RU" sz="2000" dirty="0" smtClean="0"/>
              <a:t>Химический факультет</a:t>
            </a:r>
            <a:endParaRPr lang="ru-RU" sz="2000" dirty="0"/>
          </a:p>
        </p:txBody>
      </p:sp>
      <p:sp>
        <p:nvSpPr>
          <p:cNvPr id="13" name="Стрелка вправо 12"/>
          <p:cNvSpPr/>
          <p:nvPr/>
        </p:nvSpPr>
        <p:spPr>
          <a:xfrm rot="2155204">
            <a:off x="5984698" y="5069806"/>
            <a:ext cx="882891" cy="472999"/>
          </a:xfrm>
          <a:prstGeom prst="rightArrow">
            <a:avLst>
              <a:gd name="adj1" fmla="val 50000"/>
              <a:gd name="adj2" fmla="val 86279"/>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ru-RU"/>
          </a:p>
        </p:txBody>
      </p:sp>
      <p:sp>
        <p:nvSpPr>
          <p:cNvPr id="14" name="Скругленный прямоугольник 13"/>
          <p:cNvSpPr/>
          <p:nvPr/>
        </p:nvSpPr>
        <p:spPr>
          <a:xfrm>
            <a:off x="7000892" y="5214950"/>
            <a:ext cx="2143108" cy="1285884"/>
          </a:xfrm>
          <a:prstGeom prst="roundRect">
            <a:avLst>
              <a:gd name="adj" fmla="val 37650"/>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ru-RU" sz="2000" dirty="0" smtClean="0"/>
              <a:t>Геологический</a:t>
            </a:r>
          </a:p>
          <a:p>
            <a:pPr algn="ctr"/>
            <a:r>
              <a:rPr lang="ru-RU" sz="2000" dirty="0" smtClean="0"/>
              <a:t>факультет</a:t>
            </a:r>
            <a:endParaRPr lang="ru-RU" sz="2000" dirty="0"/>
          </a:p>
        </p:txBody>
      </p:sp>
      <p:sp>
        <p:nvSpPr>
          <p:cNvPr id="17" name="Стрелка вниз 16"/>
          <p:cNvSpPr/>
          <p:nvPr/>
        </p:nvSpPr>
        <p:spPr>
          <a:xfrm>
            <a:off x="4286248" y="5000636"/>
            <a:ext cx="428628" cy="642942"/>
          </a:xfrm>
          <a:prstGeom prst="downArrow">
            <a:avLst>
              <a:gd name="adj1" fmla="val 50000"/>
              <a:gd name="adj2" fmla="val 63989"/>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ru-RU"/>
          </a:p>
        </p:txBody>
      </p:sp>
      <p:sp>
        <p:nvSpPr>
          <p:cNvPr id="18" name="Скругленный прямоугольник 17"/>
          <p:cNvSpPr/>
          <p:nvPr/>
        </p:nvSpPr>
        <p:spPr>
          <a:xfrm>
            <a:off x="3357554" y="5715016"/>
            <a:ext cx="2357454" cy="928694"/>
          </a:xfrm>
          <a:prstGeom prst="roundRect">
            <a:avLst>
              <a:gd name="adj" fmla="val 43946"/>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ru-RU" sz="2000" dirty="0" smtClean="0"/>
              <a:t>Географический</a:t>
            </a:r>
          </a:p>
          <a:p>
            <a:pPr algn="ctr"/>
            <a:r>
              <a:rPr lang="ru-RU" sz="2000" dirty="0" smtClean="0"/>
              <a:t>факультет </a:t>
            </a:r>
            <a:endParaRPr lang="ru-RU" sz="2000" dirty="0"/>
          </a:p>
        </p:txBody>
      </p:sp>
      <p:sp>
        <p:nvSpPr>
          <p:cNvPr id="19" name="Стрелка вниз 18"/>
          <p:cNvSpPr/>
          <p:nvPr/>
        </p:nvSpPr>
        <p:spPr>
          <a:xfrm rot="3061311">
            <a:off x="2486317" y="4979619"/>
            <a:ext cx="442499" cy="873363"/>
          </a:xfrm>
          <a:prstGeom prst="downArrow">
            <a:avLst>
              <a:gd name="adj1" fmla="val 50000"/>
              <a:gd name="adj2" fmla="val 99904"/>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ru-RU"/>
          </a:p>
        </p:txBody>
      </p:sp>
      <p:sp>
        <p:nvSpPr>
          <p:cNvPr id="20" name="Скругленный прямоугольник 19"/>
          <p:cNvSpPr/>
          <p:nvPr/>
        </p:nvSpPr>
        <p:spPr>
          <a:xfrm>
            <a:off x="0" y="5286388"/>
            <a:ext cx="2285984" cy="1285884"/>
          </a:xfrm>
          <a:prstGeom prst="roundRect">
            <a:avLst>
              <a:gd name="adj" fmla="val 50000"/>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ru-RU" sz="2000" dirty="0" smtClean="0"/>
          </a:p>
          <a:p>
            <a:pPr algn="ctr"/>
            <a:r>
              <a:rPr lang="ru-RU" sz="2000" dirty="0" smtClean="0"/>
              <a:t>Исторический</a:t>
            </a:r>
          </a:p>
          <a:p>
            <a:pPr algn="ctr"/>
            <a:r>
              <a:rPr lang="ru-RU" sz="2000" dirty="0" smtClean="0"/>
              <a:t>факультет</a:t>
            </a:r>
          </a:p>
          <a:p>
            <a:pPr algn="ctr"/>
            <a:endParaRPr lang="ru-RU" dirty="0"/>
          </a:p>
        </p:txBody>
      </p:sp>
      <p:sp>
        <p:nvSpPr>
          <p:cNvPr id="21" name="Стрелка вниз 20"/>
          <p:cNvSpPr/>
          <p:nvPr/>
        </p:nvSpPr>
        <p:spPr>
          <a:xfrm rot="5400000">
            <a:off x="2402458" y="3598278"/>
            <a:ext cx="409995" cy="642943"/>
          </a:xfrm>
          <a:prstGeom prst="downArrow">
            <a:avLst>
              <a:gd name="adj1" fmla="val 50000"/>
              <a:gd name="adj2" fmla="val 78277"/>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ru-RU"/>
          </a:p>
        </p:txBody>
      </p:sp>
      <p:sp>
        <p:nvSpPr>
          <p:cNvPr id="22" name="Скругленный прямоугольник 21"/>
          <p:cNvSpPr/>
          <p:nvPr/>
        </p:nvSpPr>
        <p:spPr>
          <a:xfrm>
            <a:off x="0" y="3214686"/>
            <a:ext cx="2285984" cy="1214446"/>
          </a:xfrm>
          <a:prstGeom prst="roundRect">
            <a:avLst>
              <a:gd name="adj" fmla="val 33835"/>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ru-RU" sz="2000" dirty="0" smtClean="0"/>
              <a:t>Филологический </a:t>
            </a:r>
          </a:p>
          <a:p>
            <a:pPr algn="ctr"/>
            <a:r>
              <a:rPr lang="ru-RU" sz="2000" dirty="0" smtClean="0"/>
              <a:t>факультет</a:t>
            </a:r>
            <a:endParaRPr lang="ru-RU" sz="2000" dirty="0"/>
          </a:p>
        </p:txBody>
      </p:sp>
      <p:sp>
        <p:nvSpPr>
          <p:cNvPr id="23" name="Стрелка вниз 22"/>
          <p:cNvSpPr/>
          <p:nvPr/>
        </p:nvSpPr>
        <p:spPr>
          <a:xfrm rot="7517731">
            <a:off x="2414464" y="2239123"/>
            <a:ext cx="443083" cy="719092"/>
          </a:xfrm>
          <a:prstGeom prst="downArrow">
            <a:avLst>
              <a:gd name="adj1" fmla="val 50000"/>
              <a:gd name="adj2" fmla="val 74916"/>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ru-RU"/>
          </a:p>
        </p:txBody>
      </p:sp>
      <p:sp>
        <p:nvSpPr>
          <p:cNvPr id="24" name="Скругленный прямоугольник 23"/>
          <p:cNvSpPr/>
          <p:nvPr/>
        </p:nvSpPr>
        <p:spPr>
          <a:xfrm>
            <a:off x="0" y="1214422"/>
            <a:ext cx="2500266" cy="1000132"/>
          </a:xfrm>
          <a:prstGeom prst="roundRect">
            <a:avLst>
              <a:gd name="adj" fmla="val 50000"/>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ru-RU" sz="2400" dirty="0" smtClean="0"/>
              <a:t>Факультет </a:t>
            </a:r>
          </a:p>
          <a:p>
            <a:pPr algn="ctr"/>
            <a:r>
              <a:rPr lang="ru-RU" sz="2400" dirty="0" smtClean="0"/>
              <a:t>искусств</a:t>
            </a:r>
            <a:endParaRPr lang="ru-RU" sz="2400" dirty="0"/>
          </a:p>
        </p:txBody>
      </p:sp>
      <p:pic>
        <p:nvPicPr>
          <p:cNvPr id="2053" name="Picture 5" descr="C:\Documents and Settings\Администратор\Рабочий стол\Рисунки\DSC08675.JPG"/>
          <p:cNvPicPr>
            <a:picLocks noChangeAspect="1" noChangeArrowheads="1"/>
          </p:cNvPicPr>
          <p:nvPr/>
        </p:nvPicPr>
        <p:blipFill>
          <a:blip r:embed="rId4" cstate="print"/>
          <a:srcRect/>
          <a:stretch>
            <a:fillRect/>
          </a:stretch>
        </p:blipFill>
        <p:spPr bwMode="auto">
          <a:xfrm>
            <a:off x="2357422" y="714356"/>
            <a:ext cx="4339840" cy="5786455"/>
          </a:xfrm>
          <a:prstGeom prst="rect">
            <a:avLst/>
          </a:prstGeom>
          <a:noFill/>
        </p:spPr>
      </p:pic>
      <p:pic>
        <p:nvPicPr>
          <p:cNvPr id="2055" name="Picture 7" descr="Картинка 85 из 122701">
            <a:hlinkClick r:id="rId5"/>
          </p:cNvPr>
          <p:cNvPicPr>
            <a:picLocks noChangeAspect="1" noChangeArrowheads="1"/>
          </p:cNvPicPr>
          <p:nvPr/>
        </p:nvPicPr>
        <p:blipFill>
          <a:blip r:embed="rId6" cstate="print"/>
          <a:srcRect/>
          <a:stretch>
            <a:fillRect/>
          </a:stretch>
        </p:blipFill>
        <p:spPr bwMode="auto">
          <a:xfrm>
            <a:off x="3000364" y="2786058"/>
            <a:ext cx="2958321" cy="2214578"/>
          </a:xfrm>
          <a:prstGeom prst="rect">
            <a:avLst/>
          </a:prstGeom>
          <a:noFill/>
        </p:spPr>
      </p:pic>
    </p:spTree>
    <p:extLst>
      <p:ext uri="{BB962C8B-B14F-4D97-AF65-F5344CB8AC3E}">
        <p14:creationId xmlns="" xmlns:p14="http://schemas.microsoft.com/office/powerpoint/2010/main" val="285915164"/>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053"/>
                                        </p:tgtEl>
                                        <p:attrNameLst>
                                          <p:attrName>style.visibility</p:attrName>
                                        </p:attrNameLst>
                                      </p:cBhvr>
                                      <p:to>
                                        <p:strVal val="visible"/>
                                      </p:to>
                                    </p:set>
                                    <p:anim calcmode="lin" valueType="num">
                                      <p:cBhvr>
                                        <p:cTn id="7" dur="2000" fill="hold"/>
                                        <p:tgtEl>
                                          <p:spTgt spid="2053"/>
                                        </p:tgtEl>
                                        <p:attrNameLst>
                                          <p:attrName>ppt_w</p:attrName>
                                        </p:attrNameLst>
                                      </p:cBhvr>
                                      <p:tavLst>
                                        <p:tav tm="0">
                                          <p:val>
                                            <p:fltVal val="0"/>
                                          </p:val>
                                        </p:tav>
                                        <p:tav tm="100000">
                                          <p:val>
                                            <p:strVal val="#ppt_w"/>
                                          </p:val>
                                        </p:tav>
                                      </p:tavLst>
                                    </p:anim>
                                    <p:anim calcmode="lin" valueType="num">
                                      <p:cBhvr>
                                        <p:cTn id="8" dur="2000" fill="hold"/>
                                        <p:tgtEl>
                                          <p:spTgt spid="205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9" presetClass="exit" presetSubtype="0" accel="100000" fill="hold" nodeType="clickEffect">
                                  <p:stCondLst>
                                    <p:cond delay="0"/>
                                  </p:stCondLst>
                                  <p:childTnLst>
                                    <p:anim calcmode="lin" valueType="num">
                                      <p:cBhvr>
                                        <p:cTn id="12" dur="3000"/>
                                        <p:tgtEl>
                                          <p:spTgt spid="2053"/>
                                        </p:tgtEl>
                                        <p:attrNameLst>
                                          <p:attrName>ppt_w</p:attrName>
                                        </p:attrNameLst>
                                      </p:cBhvr>
                                      <p:tavLst>
                                        <p:tav tm="0">
                                          <p:val>
                                            <p:strVal val="ppt_w"/>
                                          </p:val>
                                        </p:tav>
                                        <p:tav tm="100000">
                                          <p:val>
                                            <p:fltVal val="0"/>
                                          </p:val>
                                        </p:tav>
                                      </p:tavLst>
                                    </p:anim>
                                    <p:anim calcmode="lin" valueType="num">
                                      <p:cBhvr>
                                        <p:cTn id="13" dur="3000"/>
                                        <p:tgtEl>
                                          <p:spTgt spid="2053"/>
                                        </p:tgtEl>
                                        <p:attrNameLst>
                                          <p:attrName>ppt_h</p:attrName>
                                        </p:attrNameLst>
                                      </p:cBhvr>
                                      <p:tavLst>
                                        <p:tav tm="0">
                                          <p:val>
                                            <p:strVal val="ppt_h"/>
                                          </p:val>
                                        </p:tav>
                                        <p:tav tm="100000">
                                          <p:val>
                                            <p:fltVal val="0"/>
                                          </p:val>
                                        </p:tav>
                                      </p:tavLst>
                                    </p:anim>
                                    <p:anim calcmode="lin" valueType="num">
                                      <p:cBhvr>
                                        <p:cTn id="14" dur="3000"/>
                                        <p:tgtEl>
                                          <p:spTgt spid="2053"/>
                                        </p:tgtEl>
                                        <p:attrNameLst>
                                          <p:attrName>style.rotation</p:attrName>
                                        </p:attrNameLst>
                                      </p:cBhvr>
                                      <p:tavLst>
                                        <p:tav tm="0">
                                          <p:val>
                                            <p:fltVal val="0"/>
                                          </p:val>
                                        </p:tav>
                                        <p:tav tm="100000">
                                          <p:val>
                                            <p:fltVal val="360"/>
                                          </p:val>
                                        </p:tav>
                                      </p:tavLst>
                                    </p:anim>
                                    <p:animEffect transition="out" filter="fade">
                                      <p:cBhvr>
                                        <p:cTn id="15" dur="3000"/>
                                        <p:tgtEl>
                                          <p:spTgt spid="2053"/>
                                        </p:tgtEl>
                                      </p:cBhvr>
                                    </p:animEffect>
                                    <p:set>
                                      <p:cBhvr>
                                        <p:cTn id="16" dur="1" fill="hold">
                                          <p:stCondLst>
                                            <p:cond delay="2999"/>
                                          </p:stCondLst>
                                        </p:cTn>
                                        <p:tgtEl>
                                          <p:spTgt spid="205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30"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800" decel="100000"/>
                                        <p:tgtEl>
                                          <p:spTgt spid="2"/>
                                        </p:tgtEl>
                                      </p:cBhvr>
                                    </p:animEffect>
                                    <p:anim calcmode="lin" valueType="num">
                                      <p:cBhvr>
                                        <p:cTn id="22" dur="800" decel="100000" fill="hold"/>
                                        <p:tgtEl>
                                          <p:spTgt spid="2"/>
                                        </p:tgtEl>
                                        <p:attrNameLst>
                                          <p:attrName>style.rotation</p:attrName>
                                        </p:attrNameLst>
                                      </p:cBhvr>
                                      <p:tavLst>
                                        <p:tav tm="0">
                                          <p:val>
                                            <p:fltVal val="-90"/>
                                          </p:val>
                                        </p:tav>
                                        <p:tav tm="100000">
                                          <p:val>
                                            <p:fltVal val="0"/>
                                          </p:val>
                                        </p:tav>
                                      </p:tavLst>
                                    </p:anim>
                                    <p:anim calcmode="lin" valueType="num">
                                      <p:cBhvr>
                                        <p:cTn id="23" dur="800" decel="100000" fill="hold"/>
                                        <p:tgtEl>
                                          <p:spTgt spid="2"/>
                                        </p:tgtEl>
                                        <p:attrNameLst>
                                          <p:attrName>ppt_x</p:attrName>
                                        </p:attrNameLst>
                                      </p:cBhvr>
                                      <p:tavLst>
                                        <p:tav tm="0">
                                          <p:val>
                                            <p:strVal val="#ppt_x+0.4"/>
                                          </p:val>
                                        </p:tav>
                                        <p:tav tm="100000">
                                          <p:val>
                                            <p:strVal val="#ppt_x-0.05"/>
                                          </p:val>
                                        </p:tav>
                                      </p:tavLst>
                                    </p:anim>
                                    <p:anim calcmode="lin" valueType="num">
                                      <p:cBhvr>
                                        <p:cTn id="24" dur="800" decel="100000" fill="hold"/>
                                        <p:tgtEl>
                                          <p:spTgt spid="2"/>
                                        </p:tgtEl>
                                        <p:attrNameLst>
                                          <p:attrName>ppt_y</p:attrName>
                                        </p:attrNameLst>
                                      </p:cBhvr>
                                      <p:tavLst>
                                        <p:tav tm="0">
                                          <p:val>
                                            <p:strVal val="#ppt_y-0.4"/>
                                          </p:val>
                                        </p:tav>
                                        <p:tav tm="100000">
                                          <p:val>
                                            <p:strVal val="#ppt_y+0.1"/>
                                          </p:val>
                                        </p:tav>
                                      </p:tavLst>
                                    </p:anim>
                                    <p:anim calcmode="lin" valueType="num">
                                      <p:cBhvr>
                                        <p:cTn id="25"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26"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2" presetClass="entr" presetSubtype="0" fill="hold" nodeType="clickEffect">
                                  <p:stCondLst>
                                    <p:cond delay="0"/>
                                  </p:stCondLst>
                                  <p:childTnLst>
                                    <p:set>
                                      <p:cBhvr>
                                        <p:cTn id="30" dur="1" fill="hold">
                                          <p:stCondLst>
                                            <p:cond delay="0"/>
                                          </p:stCondLst>
                                        </p:cTn>
                                        <p:tgtEl>
                                          <p:spTgt spid="2055"/>
                                        </p:tgtEl>
                                        <p:attrNameLst>
                                          <p:attrName>style.visibility</p:attrName>
                                        </p:attrNameLst>
                                      </p:cBhvr>
                                      <p:to>
                                        <p:strVal val="visible"/>
                                      </p:to>
                                    </p:set>
                                    <p:animScale>
                                      <p:cBhvr>
                                        <p:cTn id="31" dur="2000" decel="50000" fill="hold">
                                          <p:stCondLst>
                                            <p:cond delay="0"/>
                                          </p:stCondLst>
                                        </p:cTn>
                                        <p:tgtEl>
                                          <p:spTgt spid="205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2000" decel="50000" fill="hold">
                                          <p:stCondLst>
                                            <p:cond delay="0"/>
                                          </p:stCondLst>
                                        </p:cTn>
                                        <p:tgtEl>
                                          <p:spTgt spid="2055"/>
                                        </p:tgtEl>
                                        <p:attrNameLst>
                                          <p:attrName>ppt_x</p:attrName>
                                          <p:attrName>ppt_y</p:attrName>
                                        </p:attrNameLst>
                                      </p:cBhvr>
                                    </p:animMotion>
                                    <p:animEffect transition="in" filter="fade">
                                      <p:cBhvr>
                                        <p:cTn id="33" dur="2000"/>
                                        <p:tgtEl>
                                          <p:spTgt spid="2055"/>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grpId="0" nodeType="clickEffect">
                                  <p:stCondLst>
                                    <p:cond delay="0"/>
                                  </p:stCondLst>
                                  <p:iterate type="lt">
                                    <p:tmPct val="5000"/>
                                  </p:iterate>
                                  <p:childTnLst>
                                    <p:set>
                                      <p:cBhvr>
                                        <p:cTn id="37" dur="1" fill="hold">
                                          <p:stCondLst>
                                            <p:cond delay="0"/>
                                          </p:stCondLst>
                                        </p:cTn>
                                        <p:tgtEl>
                                          <p:spTgt spid="8"/>
                                        </p:tgtEl>
                                        <p:attrNameLst>
                                          <p:attrName>style.visibility</p:attrName>
                                        </p:attrNameLst>
                                      </p:cBhvr>
                                      <p:to>
                                        <p:strVal val="visible"/>
                                      </p:to>
                                    </p:set>
                                    <p:anim calcmode="lin" valueType="num">
                                      <p:cBhvr>
                                        <p:cTn id="38" dur="1000" fill="hold"/>
                                        <p:tgtEl>
                                          <p:spTgt spid="8"/>
                                        </p:tgtEl>
                                        <p:attrNameLst>
                                          <p:attrName>ppt_w</p:attrName>
                                        </p:attrNameLst>
                                      </p:cBhvr>
                                      <p:tavLst>
                                        <p:tav tm="0">
                                          <p:val>
                                            <p:fltVal val="0"/>
                                          </p:val>
                                        </p:tav>
                                        <p:tav tm="100000">
                                          <p:val>
                                            <p:strVal val="#ppt_w"/>
                                          </p:val>
                                        </p:tav>
                                      </p:tavLst>
                                    </p:anim>
                                    <p:anim calcmode="lin" valueType="num">
                                      <p:cBhvr>
                                        <p:cTn id="39" dur="1000" fill="hold"/>
                                        <p:tgtEl>
                                          <p:spTgt spid="8"/>
                                        </p:tgtEl>
                                        <p:attrNameLst>
                                          <p:attrName>ppt_h</p:attrName>
                                        </p:attrNameLst>
                                      </p:cBhvr>
                                      <p:tavLst>
                                        <p:tav tm="0">
                                          <p:val>
                                            <p:fltVal val="0"/>
                                          </p:val>
                                        </p:tav>
                                        <p:tav tm="100000">
                                          <p:val>
                                            <p:strVal val="#ppt_h"/>
                                          </p:val>
                                        </p:tav>
                                      </p:tavLst>
                                    </p:anim>
                                    <p:anim calcmode="lin" valueType="num">
                                      <p:cBhvr>
                                        <p:cTn id="40" dur="1000" fill="hold"/>
                                        <p:tgtEl>
                                          <p:spTgt spid="8"/>
                                        </p:tgtEl>
                                        <p:attrNameLst>
                                          <p:attrName>style.rotation</p:attrName>
                                        </p:attrNameLst>
                                      </p:cBhvr>
                                      <p:tavLst>
                                        <p:tav tm="0">
                                          <p:val>
                                            <p:fltVal val="90"/>
                                          </p:val>
                                        </p:tav>
                                        <p:tav tm="100000">
                                          <p:val>
                                            <p:fltVal val="0"/>
                                          </p:val>
                                        </p:tav>
                                      </p:tavLst>
                                    </p:anim>
                                    <p:animEffect transition="in" filter="fade">
                                      <p:cBhvr>
                                        <p:cTn id="41" dur="10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23" presetClass="entr" presetSubtype="16"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1000" fill="hold"/>
                                        <p:tgtEl>
                                          <p:spTgt spid="10"/>
                                        </p:tgtEl>
                                        <p:attrNameLst>
                                          <p:attrName>ppt_w</p:attrName>
                                        </p:attrNameLst>
                                      </p:cBhvr>
                                      <p:tavLst>
                                        <p:tav tm="0">
                                          <p:val>
                                            <p:fltVal val="0"/>
                                          </p:val>
                                        </p:tav>
                                        <p:tav tm="100000">
                                          <p:val>
                                            <p:strVal val="#ppt_w"/>
                                          </p:val>
                                        </p:tav>
                                      </p:tavLst>
                                    </p:anim>
                                    <p:anim calcmode="lin" valueType="num">
                                      <p:cBhvr>
                                        <p:cTn id="47" dur="10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31" presetClass="entr" presetSubtype="0" fill="hold" grpId="0" nodeType="clickEffect">
                                  <p:stCondLst>
                                    <p:cond delay="0"/>
                                  </p:stCondLst>
                                  <p:iterate type="lt">
                                    <p:tmPct val="5000"/>
                                  </p:iterate>
                                  <p:childTnLst>
                                    <p:set>
                                      <p:cBhvr>
                                        <p:cTn id="51" dur="1" fill="hold">
                                          <p:stCondLst>
                                            <p:cond delay="0"/>
                                          </p:stCondLst>
                                        </p:cTn>
                                        <p:tgtEl>
                                          <p:spTgt spid="6"/>
                                        </p:tgtEl>
                                        <p:attrNameLst>
                                          <p:attrName>style.visibility</p:attrName>
                                        </p:attrNameLst>
                                      </p:cBhvr>
                                      <p:to>
                                        <p:strVal val="visible"/>
                                      </p:to>
                                    </p:set>
                                    <p:anim calcmode="lin" valueType="num">
                                      <p:cBhvr>
                                        <p:cTn id="52" dur="1000" fill="hold"/>
                                        <p:tgtEl>
                                          <p:spTgt spid="6"/>
                                        </p:tgtEl>
                                        <p:attrNameLst>
                                          <p:attrName>ppt_w</p:attrName>
                                        </p:attrNameLst>
                                      </p:cBhvr>
                                      <p:tavLst>
                                        <p:tav tm="0">
                                          <p:val>
                                            <p:fltVal val="0"/>
                                          </p:val>
                                        </p:tav>
                                        <p:tav tm="100000">
                                          <p:val>
                                            <p:strVal val="#ppt_w"/>
                                          </p:val>
                                        </p:tav>
                                      </p:tavLst>
                                    </p:anim>
                                    <p:anim calcmode="lin" valueType="num">
                                      <p:cBhvr>
                                        <p:cTn id="53" dur="1000" fill="hold"/>
                                        <p:tgtEl>
                                          <p:spTgt spid="6"/>
                                        </p:tgtEl>
                                        <p:attrNameLst>
                                          <p:attrName>ppt_h</p:attrName>
                                        </p:attrNameLst>
                                      </p:cBhvr>
                                      <p:tavLst>
                                        <p:tav tm="0">
                                          <p:val>
                                            <p:fltVal val="0"/>
                                          </p:val>
                                        </p:tav>
                                        <p:tav tm="100000">
                                          <p:val>
                                            <p:strVal val="#ppt_h"/>
                                          </p:val>
                                        </p:tav>
                                      </p:tavLst>
                                    </p:anim>
                                    <p:anim calcmode="lin" valueType="num">
                                      <p:cBhvr>
                                        <p:cTn id="54" dur="1000" fill="hold"/>
                                        <p:tgtEl>
                                          <p:spTgt spid="6"/>
                                        </p:tgtEl>
                                        <p:attrNameLst>
                                          <p:attrName>style.rotation</p:attrName>
                                        </p:attrNameLst>
                                      </p:cBhvr>
                                      <p:tavLst>
                                        <p:tav tm="0">
                                          <p:val>
                                            <p:fltVal val="90"/>
                                          </p:val>
                                        </p:tav>
                                        <p:tav tm="100000">
                                          <p:val>
                                            <p:fltVal val="0"/>
                                          </p:val>
                                        </p:tav>
                                      </p:tavLst>
                                    </p:anim>
                                    <p:animEffect transition="in" filter="fade">
                                      <p:cBhvr>
                                        <p:cTn id="55" dur="1000"/>
                                        <p:tgtEl>
                                          <p:spTgt spid="6"/>
                                        </p:tgtEl>
                                      </p:cBhvr>
                                    </p:animEffect>
                                  </p:childTnLst>
                                </p:cTn>
                              </p:par>
                            </p:childTnLst>
                          </p:cTn>
                        </p:par>
                      </p:childTnLst>
                    </p:cTn>
                  </p:par>
                  <p:par>
                    <p:cTn id="56" fill="hold">
                      <p:stCondLst>
                        <p:cond delay="indefinite"/>
                      </p:stCondLst>
                      <p:childTnLst>
                        <p:par>
                          <p:cTn id="57" fill="hold">
                            <p:stCondLst>
                              <p:cond delay="0"/>
                            </p:stCondLst>
                            <p:childTnLst>
                              <p:par>
                                <p:cTn id="58" presetID="23" presetClass="entr" presetSubtype="16" fill="hold" grpId="0" nodeType="clickEffect">
                                  <p:stCondLst>
                                    <p:cond delay="0"/>
                                  </p:stCondLst>
                                  <p:childTnLst>
                                    <p:set>
                                      <p:cBhvr>
                                        <p:cTn id="59" dur="1" fill="hold">
                                          <p:stCondLst>
                                            <p:cond delay="0"/>
                                          </p:stCondLst>
                                        </p:cTn>
                                        <p:tgtEl>
                                          <p:spTgt spid="7"/>
                                        </p:tgtEl>
                                        <p:attrNameLst>
                                          <p:attrName>style.visibility</p:attrName>
                                        </p:attrNameLst>
                                      </p:cBhvr>
                                      <p:to>
                                        <p:strVal val="visible"/>
                                      </p:to>
                                    </p:set>
                                    <p:anim calcmode="lin" valueType="num">
                                      <p:cBhvr>
                                        <p:cTn id="60" dur="1000" fill="hold"/>
                                        <p:tgtEl>
                                          <p:spTgt spid="7"/>
                                        </p:tgtEl>
                                        <p:attrNameLst>
                                          <p:attrName>ppt_w</p:attrName>
                                        </p:attrNameLst>
                                      </p:cBhvr>
                                      <p:tavLst>
                                        <p:tav tm="0">
                                          <p:val>
                                            <p:fltVal val="0"/>
                                          </p:val>
                                        </p:tav>
                                        <p:tav tm="100000">
                                          <p:val>
                                            <p:strVal val="#ppt_w"/>
                                          </p:val>
                                        </p:tav>
                                      </p:tavLst>
                                    </p:anim>
                                    <p:anim calcmode="lin" valueType="num">
                                      <p:cBhvr>
                                        <p:cTn id="61" dur="1000" fill="hold"/>
                                        <p:tgtEl>
                                          <p:spTgt spid="7"/>
                                        </p:tgtEl>
                                        <p:attrNameLst>
                                          <p:attrName>ppt_h</p:attrName>
                                        </p:attrNameLst>
                                      </p:cBhvr>
                                      <p:tavLst>
                                        <p:tav tm="0">
                                          <p:val>
                                            <p:fltVal val="0"/>
                                          </p:val>
                                        </p:tav>
                                        <p:tav tm="100000">
                                          <p:val>
                                            <p:strVal val="#ppt_h"/>
                                          </p:val>
                                        </p:tav>
                                      </p:tavLst>
                                    </p:anim>
                                  </p:childTnLst>
                                </p:cTn>
                              </p:par>
                            </p:childTnLst>
                          </p:cTn>
                        </p:par>
                      </p:childTnLst>
                    </p:cTn>
                  </p:par>
                  <p:par>
                    <p:cTn id="62" fill="hold">
                      <p:stCondLst>
                        <p:cond delay="indefinite"/>
                      </p:stCondLst>
                      <p:childTnLst>
                        <p:par>
                          <p:cTn id="63" fill="hold">
                            <p:stCondLst>
                              <p:cond delay="0"/>
                            </p:stCondLst>
                            <p:childTnLst>
                              <p:par>
                                <p:cTn id="64" presetID="31" presetClass="entr" presetSubtype="0" fill="hold" grpId="0" nodeType="clickEffect">
                                  <p:stCondLst>
                                    <p:cond delay="0"/>
                                  </p:stCondLst>
                                  <p:iterate type="lt">
                                    <p:tmPct val="5000"/>
                                  </p:iterate>
                                  <p:childTnLst>
                                    <p:set>
                                      <p:cBhvr>
                                        <p:cTn id="65" dur="1" fill="hold">
                                          <p:stCondLst>
                                            <p:cond delay="0"/>
                                          </p:stCondLst>
                                        </p:cTn>
                                        <p:tgtEl>
                                          <p:spTgt spid="13"/>
                                        </p:tgtEl>
                                        <p:attrNameLst>
                                          <p:attrName>style.visibility</p:attrName>
                                        </p:attrNameLst>
                                      </p:cBhvr>
                                      <p:to>
                                        <p:strVal val="visible"/>
                                      </p:to>
                                    </p:set>
                                    <p:anim calcmode="lin" valueType="num">
                                      <p:cBhvr>
                                        <p:cTn id="66" dur="1000" fill="hold"/>
                                        <p:tgtEl>
                                          <p:spTgt spid="13"/>
                                        </p:tgtEl>
                                        <p:attrNameLst>
                                          <p:attrName>ppt_w</p:attrName>
                                        </p:attrNameLst>
                                      </p:cBhvr>
                                      <p:tavLst>
                                        <p:tav tm="0">
                                          <p:val>
                                            <p:fltVal val="0"/>
                                          </p:val>
                                        </p:tav>
                                        <p:tav tm="100000">
                                          <p:val>
                                            <p:strVal val="#ppt_w"/>
                                          </p:val>
                                        </p:tav>
                                      </p:tavLst>
                                    </p:anim>
                                    <p:anim calcmode="lin" valueType="num">
                                      <p:cBhvr>
                                        <p:cTn id="67" dur="1000" fill="hold"/>
                                        <p:tgtEl>
                                          <p:spTgt spid="13"/>
                                        </p:tgtEl>
                                        <p:attrNameLst>
                                          <p:attrName>ppt_h</p:attrName>
                                        </p:attrNameLst>
                                      </p:cBhvr>
                                      <p:tavLst>
                                        <p:tav tm="0">
                                          <p:val>
                                            <p:fltVal val="0"/>
                                          </p:val>
                                        </p:tav>
                                        <p:tav tm="100000">
                                          <p:val>
                                            <p:strVal val="#ppt_h"/>
                                          </p:val>
                                        </p:tav>
                                      </p:tavLst>
                                    </p:anim>
                                    <p:anim calcmode="lin" valueType="num">
                                      <p:cBhvr>
                                        <p:cTn id="68" dur="1000" fill="hold"/>
                                        <p:tgtEl>
                                          <p:spTgt spid="13"/>
                                        </p:tgtEl>
                                        <p:attrNameLst>
                                          <p:attrName>style.rotation</p:attrName>
                                        </p:attrNameLst>
                                      </p:cBhvr>
                                      <p:tavLst>
                                        <p:tav tm="0">
                                          <p:val>
                                            <p:fltVal val="90"/>
                                          </p:val>
                                        </p:tav>
                                        <p:tav tm="100000">
                                          <p:val>
                                            <p:fltVal val="0"/>
                                          </p:val>
                                        </p:tav>
                                      </p:tavLst>
                                    </p:anim>
                                    <p:animEffect transition="in" filter="fade">
                                      <p:cBhvr>
                                        <p:cTn id="69" dur="1000"/>
                                        <p:tgtEl>
                                          <p:spTgt spid="13"/>
                                        </p:tgtEl>
                                      </p:cBhvr>
                                    </p:animEffect>
                                  </p:childTnLst>
                                </p:cTn>
                              </p:par>
                            </p:childTnLst>
                          </p:cTn>
                        </p:par>
                      </p:childTnLst>
                    </p:cTn>
                  </p:par>
                  <p:par>
                    <p:cTn id="70" fill="hold">
                      <p:stCondLst>
                        <p:cond delay="indefinite"/>
                      </p:stCondLst>
                      <p:childTnLst>
                        <p:par>
                          <p:cTn id="71" fill="hold">
                            <p:stCondLst>
                              <p:cond delay="0"/>
                            </p:stCondLst>
                            <p:childTnLst>
                              <p:par>
                                <p:cTn id="72" presetID="23" presetClass="entr" presetSubtype="16" fill="hold" grpId="0" nodeType="clickEffect">
                                  <p:stCondLst>
                                    <p:cond delay="0"/>
                                  </p:stCondLst>
                                  <p:childTnLst>
                                    <p:set>
                                      <p:cBhvr>
                                        <p:cTn id="73" dur="1" fill="hold">
                                          <p:stCondLst>
                                            <p:cond delay="0"/>
                                          </p:stCondLst>
                                        </p:cTn>
                                        <p:tgtEl>
                                          <p:spTgt spid="14"/>
                                        </p:tgtEl>
                                        <p:attrNameLst>
                                          <p:attrName>style.visibility</p:attrName>
                                        </p:attrNameLst>
                                      </p:cBhvr>
                                      <p:to>
                                        <p:strVal val="visible"/>
                                      </p:to>
                                    </p:set>
                                    <p:anim calcmode="lin" valueType="num">
                                      <p:cBhvr>
                                        <p:cTn id="74" dur="1000" fill="hold"/>
                                        <p:tgtEl>
                                          <p:spTgt spid="14"/>
                                        </p:tgtEl>
                                        <p:attrNameLst>
                                          <p:attrName>ppt_w</p:attrName>
                                        </p:attrNameLst>
                                      </p:cBhvr>
                                      <p:tavLst>
                                        <p:tav tm="0">
                                          <p:val>
                                            <p:fltVal val="0"/>
                                          </p:val>
                                        </p:tav>
                                        <p:tav tm="100000">
                                          <p:val>
                                            <p:strVal val="#ppt_w"/>
                                          </p:val>
                                        </p:tav>
                                      </p:tavLst>
                                    </p:anim>
                                    <p:anim calcmode="lin" valueType="num">
                                      <p:cBhvr>
                                        <p:cTn id="75" dur="10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76" fill="hold">
                      <p:stCondLst>
                        <p:cond delay="indefinite"/>
                      </p:stCondLst>
                      <p:childTnLst>
                        <p:par>
                          <p:cTn id="77" fill="hold">
                            <p:stCondLst>
                              <p:cond delay="0"/>
                            </p:stCondLst>
                            <p:childTnLst>
                              <p:par>
                                <p:cTn id="78" presetID="31" presetClass="entr" presetSubtype="0" fill="hold" grpId="0" nodeType="clickEffect">
                                  <p:stCondLst>
                                    <p:cond delay="0"/>
                                  </p:stCondLst>
                                  <p:iterate type="lt">
                                    <p:tmPct val="5000"/>
                                  </p:iterate>
                                  <p:childTnLst>
                                    <p:set>
                                      <p:cBhvr>
                                        <p:cTn id="79" dur="1" fill="hold">
                                          <p:stCondLst>
                                            <p:cond delay="0"/>
                                          </p:stCondLst>
                                        </p:cTn>
                                        <p:tgtEl>
                                          <p:spTgt spid="17"/>
                                        </p:tgtEl>
                                        <p:attrNameLst>
                                          <p:attrName>style.visibility</p:attrName>
                                        </p:attrNameLst>
                                      </p:cBhvr>
                                      <p:to>
                                        <p:strVal val="visible"/>
                                      </p:to>
                                    </p:set>
                                    <p:anim calcmode="lin" valueType="num">
                                      <p:cBhvr>
                                        <p:cTn id="80" dur="1000" fill="hold"/>
                                        <p:tgtEl>
                                          <p:spTgt spid="17"/>
                                        </p:tgtEl>
                                        <p:attrNameLst>
                                          <p:attrName>ppt_w</p:attrName>
                                        </p:attrNameLst>
                                      </p:cBhvr>
                                      <p:tavLst>
                                        <p:tav tm="0">
                                          <p:val>
                                            <p:fltVal val="0"/>
                                          </p:val>
                                        </p:tav>
                                        <p:tav tm="100000">
                                          <p:val>
                                            <p:strVal val="#ppt_w"/>
                                          </p:val>
                                        </p:tav>
                                      </p:tavLst>
                                    </p:anim>
                                    <p:anim calcmode="lin" valueType="num">
                                      <p:cBhvr>
                                        <p:cTn id="81" dur="1000" fill="hold"/>
                                        <p:tgtEl>
                                          <p:spTgt spid="17"/>
                                        </p:tgtEl>
                                        <p:attrNameLst>
                                          <p:attrName>ppt_h</p:attrName>
                                        </p:attrNameLst>
                                      </p:cBhvr>
                                      <p:tavLst>
                                        <p:tav tm="0">
                                          <p:val>
                                            <p:fltVal val="0"/>
                                          </p:val>
                                        </p:tav>
                                        <p:tav tm="100000">
                                          <p:val>
                                            <p:strVal val="#ppt_h"/>
                                          </p:val>
                                        </p:tav>
                                      </p:tavLst>
                                    </p:anim>
                                    <p:anim calcmode="lin" valueType="num">
                                      <p:cBhvr>
                                        <p:cTn id="82" dur="1000" fill="hold"/>
                                        <p:tgtEl>
                                          <p:spTgt spid="17"/>
                                        </p:tgtEl>
                                        <p:attrNameLst>
                                          <p:attrName>style.rotation</p:attrName>
                                        </p:attrNameLst>
                                      </p:cBhvr>
                                      <p:tavLst>
                                        <p:tav tm="0">
                                          <p:val>
                                            <p:fltVal val="90"/>
                                          </p:val>
                                        </p:tav>
                                        <p:tav tm="100000">
                                          <p:val>
                                            <p:fltVal val="0"/>
                                          </p:val>
                                        </p:tav>
                                      </p:tavLst>
                                    </p:anim>
                                    <p:animEffect transition="in" filter="fade">
                                      <p:cBhvr>
                                        <p:cTn id="83" dur="1000"/>
                                        <p:tgtEl>
                                          <p:spTgt spid="17"/>
                                        </p:tgtEl>
                                      </p:cBhvr>
                                    </p:animEffect>
                                  </p:childTnLst>
                                </p:cTn>
                              </p:par>
                            </p:childTnLst>
                          </p:cTn>
                        </p:par>
                      </p:childTnLst>
                    </p:cTn>
                  </p:par>
                  <p:par>
                    <p:cTn id="84" fill="hold">
                      <p:stCondLst>
                        <p:cond delay="indefinite"/>
                      </p:stCondLst>
                      <p:childTnLst>
                        <p:par>
                          <p:cTn id="85" fill="hold">
                            <p:stCondLst>
                              <p:cond delay="0"/>
                            </p:stCondLst>
                            <p:childTnLst>
                              <p:par>
                                <p:cTn id="86" presetID="23" presetClass="entr" presetSubtype="16" fill="hold" grpId="0" nodeType="clickEffect">
                                  <p:stCondLst>
                                    <p:cond delay="0"/>
                                  </p:stCondLst>
                                  <p:childTnLst>
                                    <p:set>
                                      <p:cBhvr>
                                        <p:cTn id="87" dur="1" fill="hold">
                                          <p:stCondLst>
                                            <p:cond delay="0"/>
                                          </p:stCondLst>
                                        </p:cTn>
                                        <p:tgtEl>
                                          <p:spTgt spid="18"/>
                                        </p:tgtEl>
                                        <p:attrNameLst>
                                          <p:attrName>style.visibility</p:attrName>
                                        </p:attrNameLst>
                                      </p:cBhvr>
                                      <p:to>
                                        <p:strVal val="visible"/>
                                      </p:to>
                                    </p:set>
                                    <p:anim calcmode="lin" valueType="num">
                                      <p:cBhvr>
                                        <p:cTn id="88" dur="1000" fill="hold"/>
                                        <p:tgtEl>
                                          <p:spTgt spid="18"/>
                                        </p:tgtEl>
                                        <p:attrNameLst>
                                          <p:attrName>ppt_w</p:attrName>
                                        </p:attrNameLst>
                                      </p:cBhvr>
                                      <p:tavLst>
                                        <p:tav tm="0">
                                          <p:val>
                                            <p:fltVal val="0"/>
                                          </p:val>
                                        </p:tav>
                                        <p:tav tm="100000">
                                          <p:val>
                                            <p:strVal val="#ppt_w"/>
                                          </p:val>
                                        </p:tav>
                                      </p:tavLst>
                                    </p:anim>
                                    <p:anim calcmode="lin" valueType="num">
                                      <p:cBhvr>
                                        <p:cTn id="89" dur="10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90" fill="hold">
                      <p:stCondLst>
                        <p:cond delay="indefinite"/>
                      </p:stCondLst>
                      <p:childTnLst>
                        <p:par>
                          <p:cTn id="91" fill="hold">
                            <p:stCondLst>
                              <p:cond delay="0"/>
                            </p:stCondLst>
                            <p:childTnLst>
                              <p:par>
                                <p:cTn id="92" presetID="31" presetClass="entr" presetSubtype="0" fill="hold" grpId="0" nodeType="clickEffect">
                                  <p:stCondLst>
                                    <p:cond delay="0"/>
                                  </p:stCondLst>
                                  <p:iterate type="lt">
                                    <p:tmPct val="5000"/>
                                  </p:iterate>
                                  <p:childTnLst>
                                    <p:set>
                                      <p:cBhvr>
                                        <p:cTn id="93" dur="1" fill="hold">
                                          <p:stCondLst>
                                            <p:cond delay="0"/>
                                          </p:stCondLst>
                                        </p:cTn>
                                        <p:tgtEl>
                                          <p:spTgt spid="19"/>
                                        </p:tgtEl>
                                        <p:attrNameLst>
                                          <p:attrName>style.visibility</p:attrName>
                                        </p:attrNameLst>
                                      </p:cBhvr>
                                      <p:to>
                                        <p:strVal val="visible"/>
                                      </p:to>
                                    </p:set>
                                    <p:anim calcmode="lin" valueType="num">
                                      <p:cBhvr>
                                        <p:cTn id="94" dur="1000" fill="hold"/>
                                        <p:tgtEl>
                                          <p:spTgt spid="19"/>
                                        </p:tgtEl>
                                        <p:attrNameLst>
                                          <p:attrName>ppt_w</p:attrName>
                                        </p:attrNameLst>
                                      </p:cBhvr>
                                      <p:tavLst>
                                        <p:tav tm="0">
                                          <p:val>
                                            <p:fltVal val="0"/>
                                          </p:val>
                                        </p:tav>
                                        <p:tav tm="100000">
                                          <p:val>
                                            <p:strVal val="#ppt_w"/>
                                          </p:val>
                                        </p:tav>
                                      </p:tavLst>
                                    </p:anim>
                                    <p:anim calcmode="lin" valueType="num">
                                      <p:cBhvr>
                                        <p:cTn id="95" dur="1000" fill="hold"/>
                                        <p:tgtEl>
                                          <p:spTgt spid="19"/>
                                        </p:tgtEl>
                                        <p:attrNameLst>
                                          <p:attrName>ppt_h</p:attrName>
                                        </p:attrNameLst>
                                      </p:cBhvr>
                                      <p:tavLst>
                                        <p:tav tm="0">
                                          <p:val>
                                            <p:fltVal val="0"/>
                                          </p:val>
                                        </p:tav>
                                        <p:tav tm="100000">
                                          <p:val>
                                            <p:strVal val="#ppt_h"/>
                                          </p:val>
                                        </p:tav>
                                      </p:tavLst>
                                    </p:anim>
                                    <p:anim calcmode="lin" valueType="num">
                                      <p:cBhvr>
                                        <p:cTn id="96" dur="1000" fill="hold"/>
                                        <p:tgtEl>
                                          <p:spTgt spid="19"/>
                                        </p:tgtEl>
                                        <p:attrNameLst>
                                          <p:attrName>style.rotation</p:attrName>
                                        </p:attrNameLst>
                                      </p:cBhvr>
                                      <p:tavLst>
                                        <p:tav tm="0">
                                          <p:val>
                                            <p:fltVal val="90"/>
                                          </p:val>
                                        </p:tav>
                                        <p:tav tm="100000">
                                          <p:val>
                                            <p:fltVal val="0"/>
                                          </p:val>
                                        </p:tav>
                                      </p:tavLst>
                                    </p:anim>
                                    <p:animEffect transition="in" filter="fade">
                                      <p:cBhvr>
                                        <p:cTn id="97" dur="1000"/>
                                        <p:tgtEl>
                                          <p:spTgt spid="19"/>
                                        </p:tgtEl>
                                      </p:cBhvr>
                                    </p:animEffect>
                                  </p:childTnLst>
                                </p:cTn>
                              </p:par>
                            </p:childTnLst>
                          </p:cTn>
                        </p:par>
                      </p:childTnLst>
                    </p:cTn>
                  </p:par>
                  <p:par>
                    <p:cTn id="98" fill="hold">
                      <p:stCondLst>
                        <p:cond delay="indefinite"/>
                      </p:stCondLst>
                      <p:childTnLst>
                        <p:par>
                          <p:cTn id="99" fill="hold">
                            <p:stCondLst>
                              <p:cond delay="0"/>
                            </p:stCondLst>
                            <p:childTnLst>
                              <p:par>
                                <p:cTn id="100" presetID="23" presetClass="entr" presetSubtype="16" fill="hold" grpId="0" nodeType="clickEffect">
                                  <p:stCondLst>
                                    <p:cond delay="0"/>
                                  </p:stCondLst>
                                  <p:childTnLst>
                                    <p:set>
                                      <p:cBhvr>
                                        <p:cTn id="101" dur="1" fill="hold">
                                          <p:stCondLst>
                                            <p:cond delay="0"/>
                                          </p:stCondLst>
                                        </p:cTn>
                                        <p:tgtEl>
                                          <p:spTgt spid="20"/>
                                        </p:tgtEl>
                                        <p:attrNameLst>
                                          <p:attrName>style.visibility</p:attrName>
                                        </p:attrNameLst>
                                      </p:cBhvr>
                                      <p:to>
                                        <p:strVal val="visible"/>
                                      </p:to>
                                    </p:set>
                                    <p:anim calcmode="lin" valueType="num">
                                      <p:cBhvr>
                                        <p:cTn id="102" dur="1000" fill="hold"/>
                                        <p:tgtEl>
                                          <p:spTgt spid="20"/>
                                        </p:tgtEl>
                                        <p:attrNameLst>
                                          <p:attrName>ppt_w</p:attrName>
                                        </p:attrNameLst>
                                      </p:cBhvr>
                                      <p:tavLst>
                                        <p:tav tm="0">
                                          <p:val>
                                            <p:fltVal val="0"/>
                                          </p:val>
                                        </p:tav>
                                        <p:tav tm="100000">
                                          <p:val>
                                            <p:strVal val="#ppt_w"/>
                                          </p:val>
                                        </p:tav>
                                      </p:tavLst>
                                    </p:anim>
                                    <p:anim calcmode="lin" valueType="num">
                                      <p:cBhvr>
                                        <p:cTn id="103" dur="10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104" fill="hold">
                      <p:stCondLst>
                        <p:cond delay="indefinite"/>
                      </p:stCondLst>
                      <p:childTnLst>
                        <p:par>
                          <p:cTn id="105" fill="hold">
                            <p:stCondLst>
                              <p:cond delay="0"/>
                            </p:stCondLst>
                            <p:childTnLst>
                              <p:par>
                                <p:cTn id="106" presetID="31" presetClass="entr" presetSubtype="0" fill="hold" grpId="0" nodeType="clickEffect">
                                  <p:stCondLst>
                                    <p:cond delay="0"/>
                                  </p:stCondLst>
                                  <p:iterate type="lt">
                                    <p:tmPct val="5000"/>
                                  </p:iterate>
                                  <p:childTnLst>
                                    <p:set>
                                      <p:cBhvr>
                                        <p:cTn id="107" dur="1" fill="hold">
                                          <p:stCondLst>
                                            <p:cond delay="0"/>
                                          </p:stCondLst>
                                        </p:cTn>
                                        <p:tgtEl>
                                          <p:spTgt spid="21"/>
                                        </p:tgtEl>
                                        <p:attrNameLst>
                                          <p:attrName>style.visibility</p:attrName>
                                        </p:attrNameLst>
                                      </p:cBhvr>
                                      <p:to>
                                        <p:strVal val="visible"/>
                                      </p:to>
                                    </p:set>
                                    <p:anim calcmode="lin" valueType="num">
                                      <p:cBhvr>
                                        <p:cTn id="108" dur="1000" fill="hold"/>
                                        <p:tgtEl>
                                          <p:spTgt spid="21"/>
                                        </p:tgtEl>
                                        <p:attrNameLst>
                                          <p:attrName>ppt_w</p:attrName>
                                        </p:attrNameLst>
                                      </p:cBhvr>
                                      <p:tavLst>
                                        <p:tav tm="0">
                                          <p:val>
                                            <p:fltVal val="0"/>
                                          </p:val>
                                        </p:tav>
                                        <p:tav tm="100000">
                                          <p:val>
                                            <p:strVal val="#ppt_w"/>
                                          </p:val>
                                        </p:tav>
                                      </p:tavLst>
                                    </p:anim>
                                    <p:anim calcmode="lin" valueType="num">
                                      <p:cBhvr>
                                        <p:cTn id="109" dur="1000" fill="hold"/>
                                        <p:tgtEl>
                                          <p:spTgt spid="21"/>
                                        </p:tgtEl>
                                        <p:attrNameLst>
                                          <p:attrName>ppt_h</p:attrName>
                                        </p:attrNameLst>
                                      </p:cBhvr>
                                      <p:tavLst>
                                        <p:tav tm="0">
                                          <p:val>
                                            <p:fltVal val="0"/>
                                          </p:val>
                                        </p:tav>
                                        <p:tav tm="100000">
                                          <p:val>
                                            <p:strVal val="#ppt_h"/>
                                          </p:val>
                                        </p:tav>
                                      </p:tavLst>
                                    </p:anim>
                                    <p:anim calcmode="lin" valueType="num">
                                      <p:cBhvr>
                                        <p:cTn id="110" dur="1000" fill="hold"/>
                                        <p:tgtEl>
                                          <p:spTgt spid="21"/>
                                        </p:tgtEl>
                                        <p:attrNameLst>
                                          <p:attrName>style.rotation</p:attrName>
                                        </p:attrNameLst>
                                      </p:cBhvr>
                                      <p:tavLst>
                                        <p:tav tm="0">
                                          <p:val>
                                            <p:fltVal val="90"/>
                                          </p:val>
                                        </p:tav>
                                        <p:tav tm="100000">
                                          <p:val>
                                            <p:fltVal val="0"/>
                                          </p:val>
                                        </p:tav>
                                      </p:tavLst>
                                    </p:anim>
                                    <p:animEffect transition="in" filter="fade">
                                      <p:cBhvr>
                                        <p:cTn id="111" dur="1000"/>
                                        <p:tgtEl>
                                          <p:spTgt spid="21"/>
                                        </p:tgtEl>
                                      </p:cBhvr>
                                    </p:animEffect>
                                  </p:childTnLst>
                                </p:cTn>
                              </p:par>
                            </p:childTnLst>
                          </p:cTn>
                        </p:par>
                      </p:childTnLst>
                    </p:cTn>
                  </p:par>
                  <p:par>
                    <p:cTn id="112" fill="hold">
                      <p:stCondLst>
                        <p:cond delay="indefinite"/>
                      </p:stCondLst>
                      <p:childTnLst>
                        <p:par>
                          <p:cTn id="113" fill="hold">
                            <p:stCondLst>
                              <p:cond delay="0"/>
                            </p:stCondLst>
                            <p:childTnLst>
                              <p:par>
                                <p:cTn id="114" presetID="23" presetClass="entr" presetSubtype="16" fill="hold" grpId="0" nodeType="clickEffect">
                                  <p:stCondLst>
                                    <p:cond delay="0"/>
                                  </p:stCondLst>
                                  <p:childTnLst>
                                    <p:set>
                                      <p:cBhvr>
                                        <p:cTn id="115" dur="1" fill="hold">
                                          <p:stCondLst>
                                            <p:cond delay="0"/>
                                          </p:stCondLst>
                                        </p:cTn>
                                        <p:tgtEl>
                                          <p:spTgt spid="22"/>
                                        </p:tgtEl>
                                        <p:attrNameLst>
                                          <p:attrName>style.visibility</p:attrName>
                                        </p:attrNameLst>
                                      </p:cBhvr>
                                      <p:to>
                                        <p:strVal val="visible"/>
                                      </p:to>
                                    </p:set>
                                    <p:anim calcmode="lin" valueType="num">
                                      <p:cBhvr>
                                        <p:cTn id="116" dur="1000" fill="hold"/>
                                        <p:tgtEl>
                                          <p:spTgt spid="22"/>
                                        </p:tgtEl>
                                        <p:attrNameLst>
                                          <p:attrName>ppt_w</p:attrName>
                                        </p:attrNameLst>
                                      </p:cBhvr>
                                      <p:tavLst>
                                        <p:tav tm="0">
                                          <p:val>
                                            <p:fltVal val="0"/>
                                          </p:val>
                                        </p:tav>
                                        <p:tav tm="100000">
                                          <p:val>
                                            <p:strVal val="#ppt_w"/>
                                          </p:val>
                                        </p:tav>
                                      </p:tavLst>
                                    </p:anim>
                                    <p:anim calcmode="lin" valueType="num">
                                      <p:cBhvr>
                                        <p:cTn id="117" dur="1000" fill="hold"/>
                                        <p:tgtEl>
                                          <p:spTgt spid="22"/>
                                        </p:tgtEl>
                                        <p:attrNameLst>
                                          <p:attrName>ppt_h</p:attrName>
                                        </p:attrNameLst>
                                      </p:cBhvr>
                                      <p:tavLst>
                                        <p:tav tm="0">
                                          <p:val>
                                            <p:fltVal val="0"/>
                                          </p:val>
                                        </p:tav>
                                        <p:tav tm="100000">
                                          <p:val>
                                            <p:strVal val="#ppt_h"/>
                                          </p:val>
                                        </p:tav>
                                      </p:tavLst>
                                    </p:anim>
                                  </p:childTnLst>
                                </p:cTn>
                              </p:par>
                            </p:childTnLst>
                          </p:cTn>
                        </p:par>
                      </p:childTnLst>
                    </p:cTn>
                  </p:par>
                  <p:par>
                    <p:cTn id="118" fill="hold">
                      <p:stCondLst>
                        <p:cond delay="indefinite"/>
                      </p:stCondLst>
                      <p:childTnLst>
                        <p:par>
                          <p:cTn id="119" fill="hold">
                            <p:stCondLst>
                              <p:cond delay="0"/>
                            </p:stCondLst>
                            <p:childTnLst>
                              <p:par>
                                <p:cTn id="120" presetID="31" presetClass="entr" presetSubtype="0" fill="hold" grpId="0" nodeType="clickEffect">
                                  <p:stCondLst>
                                    <p:cond delay="0"/>
                                  </p:stCondLst>
                                  <p:iterate type="lt">
                                    <p:tmPct val="5000"/>
                                  </p:iterate>
                                  <p:childTnLst>
                                    <p:set>
                                      <p:cBhvr>
                                        <p:cTn id="121" dur="1" fill="hold">
                                          <p:stCondLst>
                                            <p:cond delay="0"/>
                                          </p:stCondLst>
                                        </p:cTn>
                                        <p:tgtEl>
                                          <p:spTgt spid="23"/>
                                        </p:tgtEl>
                                        <p:attrNameLst>
                                          <p:attrName>style.visibility</p:attrName>
                                        </p:attrNameLst>
                                      </p:cBhvr>
                                      <p:to>
                                        <p:strVal val="visible"/>
                                      </p:to>
                                    </p:set>
                                    <p:anim calcmode="lin" valueType="num">
                                      <p:cBhvr>
                                        <p:cTn id="122" dur="1000" fill="hold"/>
                                        <p:tgtEl>
                                          <p:spTgt spid="23"/>
                                        </p:tgtEl>
                                        <p:attrNameLst>
                                          <p:attrName>ppt_w</p:attrName>
                                        </p:attrNameLst>
                                      </p:cBhvr>
                                      <p:tavLst>
                                        <p:tav tm="0">
                                          <p:val>
                                            <p:fltVal val="0"/>
                                          </p:val>
                                        </p:tav>
                                        <p:tav tm="100000">
                                          <p:val>
                                            <p:strVal val="#ppt_w"/>
                                          </p:val>
                                        </p:tav>
                                      </p:tavLst>
                                    </p:anim>
                                    <p:anim calcmode="lin" valueType="num">
                                      <p:cBhvr>
                                        <p:cTn id="123" dur="1000" fill="hold"/>
                                        <p:tgtEl>
                                          <p:spTgt spid="23"/>
                                        </p:tgtEl>
                                        <p:attrNameLst>
                                          <p:attrName>ppt_h</p:attrName>
                                        </p:attrNameLst>
                                      </p:cBhvr>
                                      <p:tavLst>
                                        <p:tav tm="0">
                                          <p:val>
                                            <p:fltVal val="0"/>
                                          </p:val>
                                        </p:tav>
                                        <p:tav tm="100000">
                                          <p:val>
                                            <p:strVal val="#ppt_h"/>
                                          </p:val>
                                        </p:tav>
                                      </p:tavLst>
                                    </p:anim>
                                    <p:anim calcmode="lin" valueType="num">
                                      <p:cBhvr>
                                        <p:cTn id="124" dur="1000" fill="hold"/>
                                        <p:tgtEl>
                                          <p:spTgt spid="23"/>
                                        </p:tgtEl>
                                        <p:attrNameLst>
                                          <p:attrName>style.rotation</p:attrName>
                                        </p:attrNameLst>
                                      </p:cBhvr>
                                      <p:tavLst>
                                        <p:tav tm="0">
                                          <p:val>
                                            <p:fltVal val="90"/>
                                          </p:val>
                                        </p:tav>
                                        <p:tav tm="100000">
                                          <p:val>
                                            <p:fltVal val="0"/>
                                          </p:val>
                                        </p:tav>
                                      </p:tavLst>
                                    </p:anim>
                                    <p:animEffect transition="in" filter="fade">
                                      <p:cBhvr>
                                        <p:cTn id="125" dur="1000"/>
                                        <p:tgtEl>
                                          <p:spTgt spid="23"/>
                                        </p:tgtEl>
                                      </p:cBhvr>
                                    </p:animEffect>
                                  </p:childTnLst>
                                </p:cTn>
                              </p:par>
                            </p:childTnLst>
                          </p:cTn>
                        </p:par>
                      </p:childTnLst>
                    </p:cTn>
                  </p:par>
                  <p:par>
                    <p:cTn id="126" fill="hold">
                      <p:stCondLst>
                        <p:cond delay="indefinite"/>
                      </p:stCondLst>
                      <p:childTnLst>
                        <p:par>
                          <p:cTn id="127" fill="hold">
                            <p:stCondLst>
                              <p:cond delay="0"/>
                            </p:stCondLst>
                            <p:childTnLst>
                              <p:par>
                                <p:cTn id="128" presetID="23" presetClass="entr" presetSubtype="16" fill="hold" grpId="0" nodeType="clickEffect">
                                  <p:stCondLst>
                                    <p:cond delay="0"/>
                                  </p:stCondLst>
                                  <p:childTnLst>
                                    <p:set>
                                      <p:cBhvr>
                                        <p:cTn id="129" dur="1" fill="hold">
                                          <p:stCondLst>
                                            <p:cond delay="0"/>
                                          </p:stCondLst>
                                        </p:cTn>
                                        <p:tgtEl>
                                          <p:spTgt spid="24"/>
                                        </p:tgtEl>
                                        <p:attrNameLst>
                                          <p:attrName>style.visibility</p:attrName>
                                        </p:attrNameLst>
                                      </p:cBhvr>
                                      <p:to>
                                        <p:strVal val="visible"/>
                                      </p:to>
                                    </p:set>
                                    <p:anim calcmode="lin" valueType="num">
                                      <p:cBhvr>
                                        <p:cTn id="130" dur="1000" fill="hold"/>
                                        <p:tgtEl>
                                          <p:spTgt spid="24"/>
                                        </p:tgtEl>
                                        <p:attrNameLst>
                                          <p:attrName>ppt_w</p:attrName>
                                        </p:attrNameLst>
                                      </p:cBhvr>
                                      <p:tavLst>
                                        <p:tav tm="0">
                                          <p:val>
                                            <p:fltVal val="0"/>
                                          </p:val>
                                        </p:tav>
                                        <p:tav tm="100000">
                                          <p:val>
                                            <p:strVal val="#ppt_w"/>
                                          </p:val>
                                        </p:tav>
                                      </p:tavLst>
                                    </p:anim>
                                    <p:anim calcmode="lin" valueType="num">
                                      <p:cBhvr>
                                        <p:cTn id="131" dur="1000" fill="hold"/>
                                        <p:tgtEl>
                                          <p:spTgt spid="2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animBg="1"/>
      <p:bldP spid="8" grpId="0" animBg="1"/>
      <p:bldP spid="10" grpId="0" animBg="1"/>
      <p:bldP spid="13" grpId="0" animBg="1"/>
      <p:bldP spid="14"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12 Двойные озера.mp3">
            <a:hlinkClick r:id="" action="ppaction://media"/>
          </p:cNvPr>
          <p:cNvPicPr>
            <a:picLocks noRot="1" noChangeAspect="1"/>
          </p:cNvPicPr>
          <p:nvPr>
            <a:audioFile r:link="rId1"/>
          </p:nvPr>
        </p:nvPicPr>
        <p:blipFill>
          <a:blip r:embed="rId3"/>
          <a:stretch>
            <a:fillRect/>
          </a:stretch>
        </p:blipFill>
        <p:spPr>
          <a:xfrm>
            <a:off x="8572528" y="0"/>
            <a:ext cx="304800" cy="304800"/>
          </a:xfrm>
          <a:prstGeom prst="rect">
            <a:avLst/>
          </a:prstGeom>
        </p:spPr>
      </p:pic>
      <p:pic>
        <p:nvPicPr>
          <p:cNvPr id="5123" name="Picture 3"/>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0" y="-20590"/>
            <a:ext cx="9150008" cy="686250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ctrTitle"/>
          </p:nvPr>
        </p:nvSpPr>
        <p:spPr>
          <a:xfrm>
            <a:off x="1887" y="116632"/>
            <a:ext cx="9106617" cy="1470025"/>
          </a:xfrm>
        </p:spPr>
        <p:txBody>
          <a:bodyPr>
            <a:prstTxWarp prst="textStop">
              <a:avLst>
                <a:gd name="adj" fmla="val 24402"/>
              </a:avLst>
            </a:prstTxWarp>
            <a:norm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ru-RU" sz="72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istral" pitchFamily="66" charset="0"/>
              </a:rPr>
              <a:t>Роль </a:t>
            </a:r>
            <a:r>
              <a:rPr lang="ru-RU" sz="7200" b="1" cap="all" dirty="0" err="1"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istral" pitchFamily="66" charset="0"/>
              </a:rPr>
              <a:t>М.В.Ломоносова</a:t>
            </a:r>
            <a:endParaRPr lang="ru-RU" sz="72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istral" pitchFamily="66" charset="0"/>
            </a:endParaRPr>
          </a:p>
        </p:txBody>
      </p:sp>
      <p:sp>
        <p:nvSpPr>
          <p:cNvPr id="3" name="Подзаголовок 2"/>
          <p:cNvSpPr>
            <a:spLocks noGrp="1"/>
          </p:cNvSpPr>
          <p:nvPr>
            <p:ph type="subTitle" idx="1"/>
          </p:nvPr>
        </p:nvSpPr>
        <p:spPr>
          <a:xfrm>
            <a:off x="-1" y="4941168"/>
            <a:ext cx="9134427" cy="1916832"/>
          </a:xfrm>
        </p:spPr>
        <p:txBody>
          <a:bodyPr>
            <a:prstTxWarp prst="textDeflate">
              <a:avLst>
                <a:gd name="adj" fmla="val 23111"/>
              </a:avLst>
            </a:prstTxWarp>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ru-RU" sz="66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Mistral" pitchFamily="66" charset="0"/>
              </a:rPr>
              <a:t>В РОССИЙСКОЙ НАУКЕ И ОБРАЗОВАНИИ</a:t>
            </a:r>
            <a:endParaRPr lang="ru-RU" sz="6600" b="1" cap="all" dirty="0">
              <a:ln w="0"/>
              <a:solidFill>
                <a:schemeClr val="accent6">
                  <a:lumMod val="40000"/>
                  <a:lumOff val="60000"/>
                </a:schemeClr>
              </a:solidFill>
              <a:effectLst>
                <a:glow rad="63500">
                  <a:schemeClr val="accent2">
                    <a:satMod val="175000"/>
                    <a:alpha val="40000"/>
                  </a:schemeClr>
                </a:glow>
                <a:reflection blurRad="12700" stA="50000" endPos="50000" dist="5000" dir="5400000" sy="-100000" rotWithShape="0"/>
              </a:effectLst>
              <a:latin typeface="Mistral" pitchFamily="66" charset="0"/>
            </a:endParaRPr>
          </a:p>
        </p:txBody>
      </p:sp>
      <p:pic>
        <p:nvPicPr>
          <p:cNvPr id="5124" name="Picture 4"/>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3183335" y="1696104"/>
            <a:ext cx="2704147" cy="3533096"/>
          </a:xfrm>
          <a:prstGeom prst="roundRect">
            <a:avLst>
              <a:gd name="adj" fmla="val 0"/>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 xmlns:a14="http://schemas.microsoft.com/office/drawing/2010/main">
                <a:solidFill>
                  <a:schemeClr val="accent1"/>
                </a:solidFill>
              </a14:hiddenFill>
            </a:ext>
          </a:extLst>
        </p:spPr>
      </p:pic>
      <p:sp>
        <p:nvSpPr>
          <p:cNvPr id="16" name="TextBox 15"/>
          <p:cNvSpPr txBox="1"/>
          <p:nvPr/>
        </p:nvSpPr>
        <p:spPr>
          <a:xfrm>
            <a:off x="108316" y="1696104"/>
            <a:ext cx="1319112" cy="369332"/>
          </a:xfrm>
          <a:prstGeom prst="rect">
            <a:avLst/>
          </a:prstGeom>
          <a:noFill/>
        </p:spPr>
        <p:txBody>
          <a:bodyPr wrap="square" rtlCol="0">
            <a:prstTxWarp prst="textDoubleWave1">
              <a:avLst/>
            </a:prstTxWarp>
            <a:spAutoFit/>
            <a:scene3d>
              <a:camera prst="orthographicFront"/>
              <a:lightRig rig="threePt" dir="t"/>
            </a:scene3d>
            <a:sp3d extrusionH="57150">
              <a:bevelT w="38100" h="38100"/>
            </a:sp3d>
          </a:bodyPr>
          <a:lstStyle/>
          <a:p>
            <a:r>
              <a:rPr lang="ru-RU" b="1" dirty="0" smtClean="0">
                <a:solidFill>
                  <a:schemeClr val="tx2">
                    <a:lumMod val="20000"/>
                    <a:lumOff val="80000"/>
                  </a:schemeClr>
                </a:solidFill>
                <a:effectLst>
                  <a:outerShdw blurRad="38100" dist="38100" dir="2700000" algn="tl">
                    <a:srgbClr val="000000">
                      <a:alpha val="43137"/>
                    </a:srgbClr>
                  </a:outerShdw>
                </a:effectLst>
                <a:latin typeface="Georgia" pitchFamily="18" charset="0"/>
              </a:rPr>
              <a:t>История</a:t>
            </a:r>
            <a:endParaRPr lang="ru-RU" b="1" dirty="0">
              <a:solidFill>
                <a:schemeClr val="tx2">
                  <a:lumMod val="20000"/>
                  <a:lumOff val="80000"/>
                </a:schemeClr>
              </a:solidFill>
              <a:effectLst>
                <a:outerShdw blurRad="38100" dist="38100" dir="2700000" algn="tl">
                  <a:srgbClr val="000000">
                    <a:alpha val="43137"/>
                  </a:srgbClr>
                </a:outerShdw>
              </a:effectLst>
              <a:latin typeface="Georgia" pitchFamily="18" charset="0"/>
            </a:endParaRPr>
          </a:p>
        </p:txBody>
      </p:sp>
      <p:sp>
        <p:nvSpPr>
          <p:cNvPr id="17" name="TextBox 16"/>
          <p:cNvSpPr txBox="1"/>
          <p:nvPr/>
        </p:nvSpPr>
        <p:spPr>
          <a:xfrm>
            <a:off x="1427429" y="2493354"/>
            <a:ext cx="1622952" cy="369332"/>
          </a:xfrm>
          <a:prstGeom prst="rect">
            <a:avLst/>
          </a:prstGeom>
          <a:noFill/>
        </p:spPr>
        <p:txBody>
          <a:bodyPr wrap="none" rtlCol="0">
            <a:prstTxWarp prst="textDoubleWave1">
              <a:avLst/>
            </a:prstTxWarp>
            <a:spAutoFit/>
            <a:scene3d>
              <a:camera prst="orthographicFront"/>
              <a:lightRig rig="threePt" dir="t"/>
            </a:scene3d>
            <a:sp3d extrusionH="57150">
              <a:bevelT w="38100" h="38100"/>
            </a:sp3d>
          </a:bodyPr>
          <a:lstStyle/>
          <a:p>
            <a:r>
              <a:rPr lang="ru-RU" b="1" dirty="0" smtClean="0">
                <a:solidFill>
                  <a:schemeClr val="tx2">
                    <a:lumMod val="20000"/>
                    <a:lumOff val="80000"/>
                  </a:schemeClr>
                </a:solidFill>
                <a:latin typeface="Georgia" pitchFamily="18" charset="0"/>
              </a:rPr>
              <a:t>Физика</a:t>
            </a:r>
            <a:endParaRPr lang="ru-RU" b="1" dirty="0">
              <a:solidFill>
                <a:schemeClr val="tx2">
                  <a:lumMod val="20000"/>
                  <a:lumOff val="80000"/>
                </a:schemeClr>
              </a:solidFill>
              <a:latin typeface="Georgia" pitchFamily="18" charset="0"/>
            </a:endParaRPr>
          </a:p>
        </p:txBody>
      </p:sp>
      <p:sp>
        <p:nvSpPr>
          <p:cNvPr id="18" name="TextBox 17"/>
          <p:cNvSpPr txBox="1"/>
          <p:nvPr/>
        </p:nvSpPr>
        <p:spPr>
          <a:xfrm>
            <a:off x="108316" y="3212976"/>
            <a:ext cx="1319112" cy="369332"/>
          </a:xfrm>
          <a:prstGeom prst="rect">
            <a:avLst/>
          </a:prstGeom>
          <a:noFill/>
        </p:spPr>
        <p:txBody>
          <a:bodyPr wrap="none" rtlCol="0">
            <a:prstTxWarp prst="textDoubleWave1">
              <a:avLst/>
            </a:prstTxWarp>
            <a:spAutoFit/>
            <a:scene3d>
              <a:camera prst="orthographicFront"/>
              <a:lightRig rig="threePt" dir="t"/>
            </a:scene3d>
            <a:sp3d extrusionH="57150">
              <a:bevelT w="38100" h="38100"/>
            </a:sp3d>
          </a:bodyPr>
          <a:lstStyle/>
          <a:p>
            <a:r>
              <a:rPr lang="ru-RU" b="1" dirty="0" smtClean="0">
                <a:solidFill>
                  <a:schemeClr val="tx2">
                    <a:lumMod val="20000"/>
                    <a:lumOff val="80000"/>
                  </a:schemeClr>
                </a:solidFill>
                <a:latin typeface="Georgia" pitchFamily="18" charset="0"/>
              </a:rPr>
              <a:t>Химия</a:t>
            </a:r>
            <a:endParaRPr lang="ru-RU" b="1" dirty="0">
              <a:solidFill>
                <a:schemeClr val="tx2">
                  <a:lumMod val="20000"/>
                  <a:lumOff val="80000"/>
                </a:schemeClr>
              </a:solidFill>
              <a:latin typeface="Georgia" pitchFamily="18" charset="0"/>
            </a:endParaRPr>
          </a:p>
        </p:txBody>
      </p:sp>
      <p:sp>
        <p:nvSpPr>
          <p:cNvPr id="19" name="TextBox 18"/>
          <p:cNvSpPr txBox="1"/>
          <p:nvPr/>
        </p:nvSpPr>
        <p:spPr>
          <a:xfrm>
            <a:off x="1438890" y="4149080"/>
            <a:ext cx="1622951" cy="432048"/>
          </a:xfrm>
          <a:prstGeom prst="rect">
            <a:avLst/>
          </a:prstGeom>
          <a:noFill/>
        </p:spPr>
        <p:txBody>
          <a:bodyPr wrap="none" rtlCol="0">
            <a:prstTxWarp prst="textDoubleWave1">
              <a:avLst/>
            </a:prstTxWarp>
            <a:spAutoFit/>
            <a:scene3d>
              <a:camera prst="orthographicFront"/>
              <a:lightRig rig="threePt" dir="t"/>
            </a:scene3d>
            <a:sp3d extrusionH="57150">
              <a:bevelT w="38100" h="38100"/>
            </a:sp3d>
          </a:bodyPr>
          <a:lstStyle/>
          <a:p>
            <a:r>
              <a:rPr lang="ru-RU" b="1" dirty="0" smtClean="0">
                <a:solidFill>
                  <a:schemeClr val="tx2">
                    <a:lumMod val="20000"/>
                    <a:lumOff val="80000"/>
                  </a:schemeClr>
                </a:solidFill>
                <a:latin typeface="Georgia" pitchFamily="18" charset="0"/>
              </a:rPr>
              <a:t>Астрономия</a:t>
            </a:r>
            <a:endParaRPr lang="ru-RU" b="1" dirty="0">
              <a:solidFill>
                <a:schemeClr val="tx2">
                  <a:lumMod val="20000"/>
                  <a:lumOff val="80000"/>
                </a:schemeClr>
              </a:solidFill>
              <a:latin typeface="Georgia" pitchFamily="18" charset="0"/>
            </a:endParaRPr>
          </a:p>
        </p:txBody>
      </p:sp>
      <p:sp>
        <p:nvSpPr>
          <p:cNvPr id="20" name="TextBox 19"/>
          <p:cNvSpPr txBox="1"/>
          <p:nvPr/>
        </p:nvSpPr>
        <p:spPr>
          <a:xfrm>
            <a:off x="7452320" y="1696104"/>
            <a:ext cx="1636987" cy="369332"/>
          </a:xfrm>
          <a:prstGeom prst="rect">
            <a:avLst/>
          </a:prstGeom>
          <a:noFill/>
        </p:spPr>
        <p:txBody>
          <a:bodyPr wrap="none" rtlCol="0">
            <a:prstTxWarp prst="textDoubleWave1">
              <a:avLst/>
            </a:prstTxWarp>
            <a:spAutoFit/>
            <a:scene3d>
              <a:camera prst="orthographicFront"/>
              <a:lightRig rig="threePt" dir="t"/>
            </a:scene3d>
            <a:sp3d extrusionH="57150">
              <a:bevelT w="38100" h="38100"/>
            </a:sp3d>
          </a:bodyPr>
          <a:lstStyle/>
          <a:p>
            <a:r>
              <a:rPr lang="ru-RU" b="1" dirty="0" smtClean="0">
                <a:solidFill>
                  <a:schemeClr val="tx2">
                    <a:lumMod val="20000"/>
                    <a:lumOff val="80000"/>
                  </a:schemeClr>
                </a:solidFill>
                <a:latin typeface="Georgia" pitchFamily="18" charset="0"/>
              </a:rPr>
              <a:t>Литература</a:t>
            </a:r>
            <a:endParaRPr lang="ru-RU" b="1" dirty="0">
              <a:solidFill>
                <a:schemeClr val="tx2">
                  <a:lumMod val="20000"/>
                  <a:lumOff val="80000"/>
                </a:schemeClr>
              </a:solidFill>
              <a:latin typeface="Georgia" pitchFamily="18" charset="0"/>
            </a:endParaRPr>
          </a:p>
        </p:txBody>
      </p:sp>
      <p:sp>
        <p:nvSpPr>
          <p:cNvPr id="21" name="TextBox 20"/>
          <p:cNvSpPr txBox="1"/>
          <p:nvPr/>
        </p:nvSpPr>
        <p:spPr>
          <a:xfrm>
            <a:off x="6063798" y="2493354"/>
            <a:ext cx="1388522" cy="369332"/>
          </a:xfrm>
          <a:prstGeom prst="rect">
            <a:avLst/>
          </a:prstGeom>
          <a:noFill/>
        </p:spPr>
        <p:txBody>
          <a:bodyPr wrap="none" rtlCol="0">
            <a:prstTxWarp prst="textDoubleWave1">
              <a:avLst/>
            </a:prstTxWarp>
            <a:spAutoFit/>
            <a:scene3d>
              <a:camera prst="orthographicFront"/>
              <a:lightRig rig="threePt" dir="t"/>
            </a:scene3d>
            <a:sp3d extrusionH="57150">
              <a:bevelT w="38100" h="38100"/>
            </a:sp3d>
          </a:bodyPr>
          <a:lstStyle/>
          <a:p>
            <a:r>
              <a:rPr lang="ru-RU" b="1" dirty="0" smtClean="0">
                <a:solidFill>
                  <a:schemeClr val="tx2">
                    <a:lumMod val="20000"/>
                    <a:lumOff val="80000"/>
                  </a:schemeClr>
                </a:solidFill>
                <a:latin typeface="Georgia" pitchFamily="18" charset="0"/>
              </a:rPr>
              <a:t>Риторика</a:t>
            </a:r>
            <a:endParaRPr lang="ru-RU" b="1" dirty="0">
              <a:solidFill>
                <a:schemeClr val="tx2">
                  <a:lumMod val="20000"/>
                  <a:lumOff val="80000"/>
                </a:schemeClr>
              </a:solidFill>
              <a:latin typeface="Georgia" pitchFamily="18" charset="0"/>
            </a:endParaRPr>
          </a:p>
        </p:txBody>
      </p:sp>
      <p:sp>
        <p:nvSpPr>
          <p:cNvPr id="22" name="TextBox 21"/>
          <p:cNvSpPr txBox="1"/>
          <p:nvPr/>
        </p:nvSpPr>
        <p:spPr>
          <a:xfrm>
            <a:off x="7254922" y="3212976"/>
            <a:ext cx="1891865" cy="369332"/>
          </a:xfrm>
          <a:prstGeom prst="rect">
            <a:avLst/>
          </a:prstGeom>
          <a:noFill/>
        </p:spPr>
        <p:txBody>
          <a:bodyPr wrap="none" rtlCol="0">
            <a:prstTxWarp prst="textDoubleWave1">
              <a:avLst/>
            </a:prstTxWarp>
            <a:spAutoFit/>
            <a:scene3d>
              <a:camera prst="orthographicFront"/>
              <a:lightRig rig="threePt" dir="t"/>
            </a:scene3d>
            <a:sp3d extrusionH="57150">
              <a:bevelT w="38100" h="38100"/>
            </a:sp3d>
          </a:bodyPr>
          <a:lstStyle/>
          <a:p>
            <a:r>
              <a:rPr lang="ru-RU" b="1" dirty="0" smtClean="0">
                <a:solidFill>
                  <a:schemeClr val="tx2">
                    <a:lumMod val="20000"/>
                    <a:lumOff val="80000"/>
                  </a:schemeClr>
                </a:solidFill>
                <a:latin typeface="Georgia" pitchFamily="18" charset="0"/>
              </a:rPr>
              <a:t>Русский язык</a:t>
            </a:r>
            <a:endParaRPr lang="ru-RU" b="1" dirty="0">
              <a:solidFill>
                <a:schemeClr val="tx2">
                  <a:lumMod val="20000"/>
                  <a:lumOff val="80000"/>
                </a:schemeClr>
              </a:solidFill>
              <a:latin typeface="Georgia" pitchFamily="18" charset="0"/>
            </a:endParaRPr>
          </a:p>
        </p:txBody>
      </p:sp>
      <p:sp>
        <p:nvSpPr>
          <p:cNvPr id="23" name="TextBox 22"/>
          <p:cNvSpPr txBox="1"/>
          <p:nvPr/>
        </p:nvSpPr>
        <p:spPr>
          <a:xfrm>
            <a:off x="6094185" y="4041938"/>
            <a:ext cx="2383986" cy="646331"/>
          </a:xfrm>
          <a:prstGeom prst="rect">
            <a:avLst/>
          </a:prstGeom>
          <a:noFill/>
        </p:spPr>
        <p:txBody>
          <a:bodyPr wrap="none" rtlCol="0">
            <a:prstTxWarp prst="textDoubleWave1">
              <a:avLst/>
            </a:prstTxWarp>
            <a:spAutoFit/>
            <a:scene3d>
              <a:camera prst="orthographicFront"/>
              <a:lightRig rig="threePt" dir="t"/>
            </a:scene3d>
            <a:sp3d extrusionH="57150">
              <a:bevelT w="38100" h="38100"/>
            </a:sp3d>
          </a:bodyPr>
          <a:lstStyle/>
          <a:p>
            <a:r>
              <a:rPr lang="ru-RU" b="1" dirty="0" smtClean="0">
                <a:solidFill>
                  <a:schemeClr val="tx2">
                    <a:lumMod val="20000"/>
                    <a:lumOff val="80000"/>
                  </a:schemeClr>
                </a:solidFill>
                <a:latin typeface="Georgia" pitchFamily="18" charset="0"/>
              </a:rPr>
              <a:t>Изобразительное</a:t>
            </a:r>
          </a:p>
          <a:p>
            <a:r>
              <a:rPr lang="ru-RU" b="1" dirty="0" smtClean="0">
                <a:solidFill>
                  <a:schemeClr val="tx2">
                    <a:lumMod val="20000"/>
                    <a:lumOff val="80000"/>
                  </a:schemeClr>
                </a:solidFill>
                <a:latin typeface="Georgia" pitchFamily="18" charset="0"/>
              </a:rPr>
              <a:t>искусство</a:t>
            </a:r>
            <a:endParaRPr lang="ru-RU" b="1" dirty="0">
              <a:solidFill>
                <a:schemeClr val="tx2">
                  <a:lumMod val="20000"/>
                  <a:lumOff val="80000"/>
                </a:schemeClr>
              </a:solidFill>
              <a:latin typeface="Georgia" pitchFamily="18" charset="0"/>
            </a:endParaRPr>
          </a:p>
        </p:txBody>
      </p:sp>
    </p:spTree>
    <p:extLst>
      <p:ext uri="{BB962C8B-B14F-4D97-AF65-F5344CB8AC3E}">
        <p14:creationId xmlns="" xmlns:p14="http://schemas.microsoft.com/office/powerpoint/2010/main" val="3503598170"/>
      </p:ext>
    </p:extLst>
  </p:cSld>
  <p:clrMapOvr>
    <a:masterClrMapping/>
  </p:clrMapOvr>
  <p:transition>
    <p:pull dir="l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8" presetClass="entr" presetSubtype="16" fill="hold" nodeType="clickEffect">
                                  <p:stCondLst>
                                    <p:cond delay="0"/>
                                  </p:stCondLst>
                                  <p:childTnLst>
                                    <p:set>
                                      <p:cBhvr>
                                        <p:cTn id="10" dur="1" fill="hold">
                                          <p:stCondLst>
                                            <p:cond delay="0"/>
                                          </p:stCondLst>
                                        </p:cTn>
                                        <p:tgtEl>
                                          <p:spTgt spid="5123"/>
                                        </p:tgtEl>
                                        <p:attrNameLst>
                                          <p:attrName>style.visibility</p:attrName>
                                        </p:attrNameLst>
                                      </p:cBhvr>
                                      <p:to>
                                        <p:strVal val="visible"/>
                                      </p:to>
                                    </p:set>
                                    <p:animEffect transition="in" filter="diamond(in)">
                                      <p:cBhvr>
                                        <p:cTn id="11" dur="2000"/>
                                        <p:tgtEl>
                                          <p:spTgt spid="5123"/>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6"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1000" fill="hold"/>
                                        <p:tgtEl>
                                          <p:spTgt spid="2"/>
                                        </p:tgtEl>
                                        <p:attrNameLst>
                                          <p:attrName>ppt_x</p:attrName>
                                        </p:attrNameLst>
                                      </p:cBhvr>
                                      <p:tavLst>
                                        <p:tav tm="0">
                                          <p:val>
                                            <p:strVal val="1+#ppt_w/2"/>
                                          </p:val>
                                        </p:tav>
                                        <p:tav tm="100000">
                                          <p:val>
                                            <p:strVal val="#ppt_x"/>
                                          </p:val>
                                        </p:tav>
                                      </p:tavLst>
                                    </p:anim>
                                    <p:anim calcmode="lin" valueType="num">
                                      <p:cBhvr additive="base">
                                        <p:cTn id="17"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3"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1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23" dur="10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124"/>
                                        </p:tgtEl>
                                        <p:attrNameLst>
                                          <p:attrName>style.visibility</p:attrName>
                                        </p:attrNameLst>
                                      </p:cBhvr>
                                      <p:to>
                                        <p:strVal val="visible"/>
                                      </p:to>
                                    </p:set>
                                    <p:animEffect transition="in" filter="fade">
                                      <p:cBhvr>
                                        <p:cTn id="28" dur="1000"/>
                                        <p:tgtEl>
                                          <p:spTgt spid="5124"/>
                                        </p:tgtEl>
                                      </p:cBhvr>
                                    </p:animEffect>
                                    <p:anim calcmode="lin" valueType="num">
                                      <p:cBhvr>
                                        <p:cTn id="29" dur="1000" fill="hold"/>
                                        <p:tgtEl>
                                          <p:spTgt spid="5124"/>
                                        </p:tgtEl>
                                        <p:attrNameLst>
                                          <p:attrName>ppt_x</p:attrName>
                                        </p:attrNameLst>
                                      </p:cBhvr>
                                      <p:tavLst>
                                        <p:tav tm="0">
                                          <p:val>
                                            <p:strVal val="#ppt_x"/>
                                          </p:val>
                                        </p:tav>
                                        <p:tav tm="100000">
                                          <p:val>
                                            <p:strVal val="#ppt_x"/>
                                          </p:val>
                                        </p:tav>
                                      </p:tavLst>
                                    </p:anim>
                                    <p:anim calcmode="lin" valueType="num">
                                      <p:cBhvr>
                                        <p:cTn id="30" dur="1000" fill="hold"/>
                                        <p:tgtEl>
                                          <p:spTgt spid="512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nodeType="clickEffect">
                                  <p:stCondLst>
                                    <p:cond delay="0"/>
                                  </p:stCondLst>
                                  <p:childTnLst>
                                    <p:set>
                                      <p:cBhvr>
                                        <p:cTn id="34" dur="1" fill="hold">
                                          <p:stCondLst>
                                            <p:cond delay="0"/>
                                          </p:stCondLst>
                                        </p:cTn>
                                        <p:tgtEl>
                                          <p:spTgt spid="16">
                                            <p:txEl>
                                              <p:pRg st="0" end="0"/>
                                            </p:txEl>
                                          </p:spTgt>
                                        </p:tgtEl>
                                        <p:attrNameLst>
                                          <p:attrName>style.visibility</p:attrName>
                                        </p:attrNameLst>
                                      </p:cBhvr>
                                      <p:to>
                                        <p:strVal val="visible"/>
                                      </p:to>
                                    </p:set>
                                    <p:anim calcmode="lin" valueType="num">
                                      <p:cBhvr additive="base">
                                        <p:cTn id="35" dur="10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36" dur="10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nodeType="clickEffect">
                                  <p:stCondLst>
                                    <p:cond delay="0"/>
                                  </p:stCondLst>
                                  <p:childTnLst>
                                    <p:set>
                                      <p:cBhvr>
                                        <p:cTn id="40" dur="1" fill="hold">
                                          <p:stCondLst>
                                            <p:cond delay="0"/>
                                          </p:stCondLst>
                                        </p:cTn>
                                        <p:tgtEl>
                                          <p:spTgt spid="21">
                                            <p:txEl>
                                              <p:pRg st="0" end="0"/>
                                            </p:txEl>
                                          </p:spTgt>
                                        </p:tgtEl>
                                        <p:attrNameLst>
                                          <p:attrName>style.visibility</p:attrName>
                                        </p:attrNameLst>
                                      </p:cBhvr>
                                      <p:to>
                                        <p:strVal val="visible"/>
                                      </p:to>
                                    </p:set>
                                    <p:anim calcmode="lin" valueType="num">
                                      <p:cBhvr additive="base">
                                        <p:cTn id="41" dur="1000" fill="hold"/>
                                        <p:tgtEl>
                                          <p:spTgt spid="21">
                                            <p:txEl>
                                              <p:pRg st="0" end="0"/>
                                            </p:txEl>
                                          </p:spTgt>
                                        </p:tgtEl>
                                        <p:attrNameLst>
                                          <p:attrName>ppt_x</p:attrName>
                                        </p:attrNameLst>
                                      </p:cBhvr>
                                      <p:tavLst>
                                        <p:tav tm="0">
                                          <p:val>
                                            <p:strVal val="0-#ppt_w/2"/>
                                          </p:val>
                                        </p:tav>
                                        <p:tav tm="100000">
                                          <p:val>
                                            <p:strVal val="#ppt_x"/>
                                          </p:val>
                                        </p:tav>
                                      </p:tavLst>
                                    </p:anim>
                                    <p:anim calcmode="lin" valueType="num">
                                      <p:cBhvr additive="base">
                                        <p:cTn id="42" dur="1000" fill="hold"/>
                                        <p:tgtEl>
                                          <p:spTgt spid="2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nodeType="clickEffect">
                                  <p:stCondLst>
                                    <p:cond delay="0"/>
                                  </p:stCondLst>
                                  <p:childTnLst>
                                    <p:set>
                                      <p:cBhvr>
                                        <p:cTn id="46" dur="1" fill="hold">
                                          <p:stCondLst>
                                            <p:cond delay="0"/>
                                          </p:stCondLst>
                                        </p:cTn>
                                        <p:tgtEl>
                                          <p:spTgt spid="18">
                                            <p:txEl>
                                              <p:pRg st="0" end="0"/>
                                            </p:txEl>
                                          </p:spTgt>
                                        </p:tgtEl>
                                        <p:attrNameLst>
                                          <p:attrName>style.visibility</p:attrName>
                                        </p:attrNameLst>
                                      </p:cBhvr>
                                      <p:to>
                                        <p:strVal val="visible"/>
                                      </p:to>
                                    </p:set>
                                    <p:anim calcmode="lin" valueType="num">
                                      <p:cBhvr additive="base">
                                        <p:cTn id="47" dur="1000" fill="hold"/>
                                        <p:tgtEl>
                                          <p:spTgt spid="18">
                                            <p:txEl>
                                              <p:pRg st="0" end="0"/>
                                            </p:txEl>
                                          </p:spTgt>
                                        </p:tgtEl>
                                        <p:attrNameLst>
                                          <p:attrName>ppt_x</p:attrName>
                                        </p:attrNameLst>
                                      </p:cBhvr>
                                      <p:tavLst>
                                        <p:tav tm="0">
                                          <p:val>
                                            <p:strVal val="1+#ppt_w/2"/>
                                          </p:val>
                                        </p:tav>
                                        <p:tav tm="100000">
                                          <p:val>
                                            <p:strVal val="#ppt_x"/>
                                          </p:val>
                                        </p:tav>
                                      </p:tavLst>
                                    </p:anim>
                                    <p:anim calcmode="lin" valueType="num">
                                      <p:cBhvr additive="base">
                                        <p:cTn id="48" dur="1000" fill="hold"/>
                                        <p:tgtEl>
                                          <p:spTgt spid="1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nodeType="clickEffect">
                                  <p:stCondLst>
                                    <p:cond delay="0"/>
                                  </p:stCondLst>
                                  <p:childTnLst>
                                    <p:set>
                                      <p:cBhvr>
                                        <p:cTn id="52" dur="1" fill="hold">
                                          <p:stCondLst>
                                            <p:cond delay="0"/>
                                          </p:stCondLst>
                                        </p:cTn>
                                        <p:tgtEl>
                                          <p:spTgt spid="23">
                                            <p:txEl>
                                              <p:pRg st="0" end="0"/>
                                            </p:txEl>
                                          </p:spTgt>
                                        </p:tgtEl>
                                        <p:attrNameLst>
                                          <p:attrName>style.visibility</p:attrName>
                                        </p:attrNameLst>
                                      </p:cBhvr>
                                      <p:to>
                                        <p:strVal val="visible"/>
                                      </p:to>
                                    </p:set>
                                    <p:anim calcmode="lin" valueType="num">
                                      <p:cBhvr additive="base">
                                        <p:cTn id="53" dur="1000" fill="hold"/>
                                        <p:tgtEl>
                                          <p:spTgt spid="23">
                                            <p:txEl>
                                              <p:pRg st="0" end="0"/>
                                            </p:txEl>
                                          </p:spTgt>
                                        </p:tgtEl>
                                        <p:attrNameLst>
                                          <p:attrName>ppt_x</p:attrName>
                                        </p:attrNameLst>
                                      </p:cBhvr>
                                      <p:tavLst>
                                        <p:tav tm="0">
                                          <p:val>
                                            <p:strVal val="0-#ppt_w/2"/>
                                          </p:val>
                                        </p:tav>
                                        <p:tav tm="100000">
                                          <p:val>
                                            <p:strVal val="#ppt_x"/>
                                          </p:val>
                                        </p:tav>
                                      </p:tavLst>
                                    </p:anim>
                                    <p:anim calcmode="lin" valueType="num">
                                      <p:cBhvr additive="base">
                                        <p:cTn id="54" dur="1000" fill="hold"/>
                                        <p:tgtEl>
                                          <p:spTgt spid="23">
                                            <p:txEl>
                                              <p:pRg st="0" end="0"/>
                                            </p:txEl>
                                          </p:spTgt>
                                        </p:tgtEl>
                                        <p:attrNameLst>
                                          <p:attrName>ppt_y</p:attrName>
                                        </p:attrNameLst>
                                      </p:cBhvr>
                                      <p:tavLst>
                                        <p:tav tm="0">
                                          <p:val>
                                            <p:strVal val="#ppt_y"/>
                                          </p:val>
                                        </p:tav>
                                        <p:tav tm="100000">
                                          <p:val>
                                            <p:strVal val="#ppt_y"/>
                                          </p:val>
                                        </p:tav>
                                      </p:tavLst>
                                    </p:anim>
                                  </p:childTnLst>
                                </p:cTn>
                              </p:par>
                              <p:par>
                                <p:cTn id="55" presetID="2" presetClass="entr" presetSubtype="8" fill="hold" nodeType="withEffect">
                                  <p:stCondLst>
                                    <p:cond delay="0"/>
                                  </p:stCondLst>
                                  <p:childTnLst>
                                    <p:set>
                                      <p:cBhvr>
                                        <p:cTn id="56" dur="1" fill="hold">
                                          <p:stCondLst>
                                            <p:cond delay="0"/>
                                          </p:stCondLst>
                                        </p:cTn>
                                        <p:tgtEl>
                                          <p:spTgt spid="23">
                                            <p:txEl>
                                              <p:pRg st="1" end="1"/>
                                            </p:txEl>
                                          </p:spTgt>
                                        </p:tgtEl>
                                        <p:attrNameLst>
                                          <p:attrName>style.visibility</p:attrName>
                                        </p:attrNameLst>
                                      </p:cBhvr>
                                      <p:to>
                                        <p:strVal val="visible"/>
                                      </p:to>
                                    </p:set>
                                    <p:anim calcmode="lin" valueType="num">
                                      <p:cBhvr additive="base">
                                        <p:cTn id="57" dur="1000" fill="hold"/>
                                        <p:tgtEl>
                                          <p:spTgt spid="23">
                                            <p:txEl>
                                              <p:pRg st="1" end="1"/>
                                            </p:txEl>
                                          </p:spTgt>
                                        </p:tgtEl>
                                        <p:attrNameLst>
                                          <p:attrName>ppt_x</p:attrName>
                                        </p:attrNameLst>
                                      </p:cBhvr>
                                      <p:tavLst>
                                        <p:tav tm="0">
                                          <p:val>
                                            <p:strVal val="0-#ppt_w/2"/>
                                          </p:val>
                                        </p:tav>
                                        <p:tav tm="100000">
                                          <p:val>
                                            <p:strVal val="#ppt_x"/>
                                          </p:val>
                                        </p:tav>
                                      </p:tavLst>
                                    </p:anim>
                                    <p:anim calcmode="lin" valueType="num">
                                      <p:cBhvr additive="base">
                                        <p:cTn id="58" dur="1000" fill="hold"/>
                                        <p:tgtEl>
                                          <p:spTgt spid="2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8" fill="hold" nodeType="clickEffect">
                                  <p:stCondLst>
                                    <p:cond delay="0"/>
                                  </p:stCondLst>
                                  <p:childTnLst>
                                    <p:set>
                                      <p:cBhvr>
                                        <p:cTn id="62" dur="1" fill="hold">
                                          <p:stCondLst>
                                            <p:cond delay="0"/>
                                          </p:stCondLst>
                                        </p:cTn>
                                        <p:tgtEl>
                                          <p:spTgt spid="20">
                                            <p:txEl>
                                              <p:pRg st="0" end="0"/>
                                            </p:txEl>
                                          </p:spTgt>
                                        </p:tgtEl>
                                        <p:attrNameLst>
                                          <p:attrName>style.visibility</p:attrName>
                                        </p:attrNameLst>
                                      </p:cBhvr>
                                      <p:to>
                                        <p:strVal val="visible"/>
                                      </p:to>
                                    </p:set>
                                    <p:anim calcmode="lin" valueType="num">
                                      <p:cBhvr additive="base">
                                        <p:cTn id="63" dur="1000" fill="hold"/>
                                        <p:tgtEl>
                                          <p:spTgt spid="20">
                                            <p:txEl>
                                              <p:pRg st="0" end="0"/>
                                            </p:txEl>
                                          </p:spTgt>
                                        </p:tgtEl>
                                        <p:attrNameLst>
                                          <p:attrName>ppt_x</p:attrName>
                                        </p:attrNameLst>
                                      </p:cBhvr>
                                      <p:tavLst>
                                        <p:tav tm="0">
                                          <p:val>
                                            <p:strVal val="0-#ppt_w/2"/>
                                          </p:val>
                                        </p:tav>
                                        <p:tav tm="100000">
                                          <p:val>
                                            <p:strVal val="#ppt_x"/>
                                          </p:val>
                                        </p:tav>
                                      </p:tavLst>
                                    </p:anim>
                                    <p:anim calcmode="lin" valueType="num">
                                      <p:cBhvr additive="base">
                                        <p:cTn id="64" dur="1000" fill="hold"/>
                                        <p:tgtEl>
                                          <p:spTgt spid="2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2" fill="hold" nodeType="clickEffect">
                                  <p:stCondLst>
                                    <p:cond delay="0"/>
                                  </p:stCondLst>
                                  <p:childTnLst>
                                    <p:set>
                                      <p:cBhvr>
                                        <p:cTn id="68" dur="1" fill="hold">
                                          <p:stCondLst>
                                            <p:cond delay="0"/>
                                          </p:stCondLst>
                                        </p:cTn>
                                        <p:tgtEl>
                                          <p:spTgt spid="17">
                                            <p:txEl>
                                              <p:pRg st="0" end="0"/>
                                            </p:txEl>
                                          </p:spTgt>
                                        </p:tgtEl>
                                        <p:attrNameLst>
                                          <p:attrName>style.visibility</p:attrName>
                                        </p:attrNameLst>
                                      </p:cBhvr>
                                      <p:to>
                                        <p:strVal val="visible"/>
                                      </p:to>
                                    </p:set>
                                    <p:anim calcmode="lin" valueType="num">
                                      <p:cBhvr additive="base">
                                        <p:cTn id="69" dur="1000" fill="hold"/>
                                        <p:tgtEl>
                                          <p:spTgt spid="17">
                                            <p:txEl>
                                              <p:pRg st="0" end="0"/>
                                            </p:txEl>
                                          </p:spTgt>
                                        </p:tgtEl>
                                        <p:attrNameLst>
                                          <p:attrName>ppt_x</p:attrName>
                                        </p:attrNameLst>
                                      </p:cBhvr>
                                      <p:tavLst>
                                        <p:tav tm="0">
                                          <p:val>
                                            <p:strVal val="1+#ppt_w/2"/>
                                          </p:val>
                                        </p:tav>
                                        <p:tav tm="100000">
                                          <p:val>
                                            <p:strVal val="#ppt_x"/>
                                          </p:val>
                                        </p:tav>
                                      </p:tavLst>
                                    </p:anim>
                                    <p:anim calcmode="lin" valueType="num">
                                      <p:cBhvr additive="base">
                                        <p:cTn id="70" dur="1000" fill="hold"/>
                                        <p:tgtEl>
                                          <p:spTgt spid="1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8" fill="hold" nodeType="clickEffect">
                                  <p:stCondLst>
                                    <p:cond delay="0"/>
                                  </p:stCondLst>
                                  <p:childTnLst>
                                    <p:set>
                                      <p:cBhvr>
                                        <p:cTn id="74" dur="1" fill="hold">
                                          <p:stCondLst>
                                            <p:cond delay="0"/>
                                          </p:stCondLst>
                                        </p:cTn>
                                        <p:tgtEl>
                                          <p:spTgt spid="22">
                                            <p:txEl>
                                              <p:pRg st="0" end="0"/>
                                            </p:txEl>
                                          </p:spTgt>
                                        </p:tgtEl>
                                        <p:attrNameLst>
                                          <p:attrName>style.visibility</p:attrName>
                                        </p:attrNameLst>
                                      </p:cBhvr>
                                      <p:to>
                                        <p:strVal val="visible"/>
                                      </p:to>
                                    </p:set>
                                    <p:anim calcmode="lin" valueType="num">
                                      <p:cBhvr additive="base">
                                        <p:cTn id="75" dur="1000" fill="hold"/>
                                        <p:tgtEl>
                                          <p:spTgt spid="22">
                                            <p:txEl>
                                              <p:pRg st="0" end="0"/>
                                            </p:txEl>
                                          </p:spTgt>
                                        </p:tgtEl>
                                        <p:attrNameLst>
                                          <p:attrName>ppt_x</p:attrName>
                                        </p:attrNameLst>
                                      </p:cBhvr>
                                      <p:tavLst>
                                        <p:tav tm="0">
                                          <p:val>
                                            <p:strVal val="0-#ppt_w/2"/>
                                          </p:val>
                                        </p:tav>
                                        <p:tav tm="100000">
                                          <p:val>
                                            <p:strVal val="#ppt_x"/>
                                          </p:val>
                                        </p:tav>
                                      </p:tavLst>
                                    </p:anim>
                                    <p:anim calcmode="lin" valueType="num">
                                      <p:cBhvr additive="base">
                                        <p:cTn id="76" dur="1000" fill="hold"/>
                                        <p:tgtEl>
                                          <p:spTgt spid="2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2" fill="hold" nodeType="clickEffect">
                                  <p:stCondLst>
                                    <p:cond delay="0"/>
                                  </p:stCondLst>
                                  <p:childTnLst>
                                    <p:set>
                                      <p:cBhvr>
                                        <p:cTn id="80" dur="1" fill="hold">
                                          <p:stCondLst>
                                            <p:cond delay="0"/>
                                          </p:stCondLst>
                                        </p:cTn>
                                        <p:tgtEl>
                                          <p:spTgt spid="19">
                                            <p:txEl>
                                              <p:pRg st="0" end="0"/>
                                            </p:txEl>
                                          </p:spTgt>
                                        </p:tgtEl>
                                        <p:attrNameLst>
                                          <p:attrName>style.visibility</p:attrName>
                                        </p:attrNameLst>
                                      </p:cBhvr>
                                      <p:to>
                                        <p:strVal val="visible"/>
                                      </p:to>
                                    </p:set>
                                    <p:anim calcmode="lin" valueType="num">
                                      <p:cBhvr additive="base">
                                        <p:cTn id="81" dur="1000" fill="hold"/>
                                        <p:tgtEl>
                                          <p:spTgt spid="19">
                                            <p:txEl>
                                              <p:pRg st="0" end="0"/>
                                            </p:txEl>
                                          </p:spTgt>
                                        </p:tgtEl>
                                        <p:attrNameLst>
                                          <p:attrName>ppt_x</p:attrName>
                                        </p:attrNameLst>
                                      </p:cBhvr>
                                      <p:tavLst>
                                        <p:tav tm="0">
                                          <p:val>
                                            <p:strVal val="1+#ppt_w/2"/>
                                          </p:val>
                                        </p:tav>
                                        <p:tav tm="100000">
                                          <p:val>
                                            <p:strVal val="#ppt_x"/>
                                          </p:val>
                                        </p:tav>
                                      </p:tavLst>
                                    </p:anim>
                                    <p:anim calcmode="lin" valueType="num">
                                      <p:cBhvr additive="base">
                                        <p:cTn id="82" dur="1000" fill="hold"/>
                                        <p:tgtEl>
                                          <p:spTgt spid="1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numSld="10" showWhenStopped="0">
                <p:cTn id="83" fill="hold" display="0">
                  <p:stCondLst>
                    <p:cond delay="indefinite"/>
                  </p:stCondLst>
                  <p:endCondLst>
                    <p:cond evt="onPrev" delay="0">
                      <p:tgtEl>
                        <p:sldTgt/>
                      </p:tgtEl>
                    </p:cond>
                    <p:cond evt="onStopAudio" delay="0">
                      <p:tgtEl>
                        <p:sldTgt/>
                      </p:tgtEl>
                    </p:cond>
                  </p:endCondLst>
                </p:cTn>
                <p:tgtEl>
                  <p:spTgt spid="14"/>
                </p:tgtEl>
              </p:cMediaNode>
            </p:audio>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 y="0"/>
            <a:ext cx="9168341"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0" y="116632"/>
            <a:ext cx="9180512" cy="1399032"/>
          </a:xfrm>
        </p:spPr>
        <p:txBody>
          <a:bodyPr/>
          <a:lstStyle/>
          <a:p>
            <a:pPr algn="ctr"/>
            <a:r>
              <a:rPr lang="ru-RU"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Информация взята из источников:</a:t>
            </a:r>
            <a:endParaRPr lang="ru-RU"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3" name="Объект 2"/>
          <p:cNvSpPr>
            <a:spLocks noGrp="1"/>
          </p:cNvSpPr>
          <p:nvPr>
            <p:ph idx="1"/>
          </p:nvPr>
        </p:nvSpPr>
        <p:spPr>
          <a:xfrm>
            <a:off x="0" y="1772816"/>
            <a:ext cx="9144000" cy="5085184"/>
          </a:xfrm>
        </p:spPr>
        <p:txBody>
          <a:bodyPr>
            <a:normAutofit fontScale="92500" lnSpcReduction="10000"/>
          </a:bodyPr>
          <a:lstStyle/>
          <a:p>
            <a:r>
              <a:rPr lang="ru-RU"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Текст:</a:t>
            </a:r>
          </a:p>
          <a:p>
            <a:pPr marL="64008" indent="0">
              <a:buNone/>
            </a:pPr>
            <a:r>
              <a:rPr lang="en-US" dirty="0" smtClean="0">
                <a:hlinkClick r:id="rId3"/>
              </a:rPr>
              <a:t>www.wikipedia.org</a:t>
            </a:r>
            <a:endParaRPr lang="ru-RU" dirty="0" smtClean="0"/>
          </a:p>
          <a:p>
            <a:pPr marL="64008" indent="0">
              <a:buNone/>
            </a:pPr>
            <a:r>
              <a:rPr lang="en-US" dirty="0" smtClean="0">
                <a:hlinkClick r:id="rId4"/>
              </a:rPr>
              <a:t>www.lomonosovsvd.narod.ru</a:t>
            </a:r>
            <a:endParaRPr lang="ru-RU" dirty="0" smtClean="0"/>
          </a:p>
          <a:p>
            <a:pPr marL="64008" indent="0">
              <a:buNone/>
            </a:pPr>
            <a:r>
              <a:rPr lang="en-US" dirty="0" smtClean="0">
                <a:hlinkClick r:id="rId5"/>
              </a:rPr>
              <a:t>www.muzey.mitht.ru</a:t>
            </a:r>
            <a:endParaRPr lang="ru-RU" dirty="0" smtClean="0"/>
          </a:p>
          <a:p>
            <a:pPr marL="64008" indent="0">
              <a:buNone/>
            </a:pPr>
            <a:r>
              <a:rPr lang="en-US" dirty="0" smtClean="0">
                <a:hlinkClick r:id="rId6"/>
              </a:rPr>
              <a:t>www.msu.ru</a:t>
            </a:r>
            <a:endParaRPr lang="en-US" dirty="0" smtClean="0"/>
          </a:p>
          <a:p>
            <a:pPr marL="64008" indent="0">
              <a:buNone/>
            </a:pPr>
            <a:endParaRPr lang="en-US" dirty="0"/>
          </a:p>
          <a:p>
            <a:r>
              <a:rPr lang="ru-RU"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Изображения:</a:t>
            </a:r>
          </a:p>
          <a:p>
            <a:pPr marL="64008" indent="0">
              <a:buNone/>
            </a:pPr>
            <a:r>
              <a:rPr lang="en-US" dirty="0" smtClean="0">
                <a:hlinkClick r:id="rId7"/>
              </a:rPr>
              <a:t>www.images.yandex.ru</a:t>
            </a:r>
            <a:endParaRPr lang="en-US" dirty="0" smtClean="0"/>
          </a:p>
          <a:p>
            <a:pPr marL="64008" indent="0">
              <a:buNone/>
            </a:pPr>
            <a:r>
              <a:rPr lang="en-US" dirty="0" smtClean="0"/>
              <a:t/>
            </a:r>
            <a:br>
              <a:rPr lang="en-US" dirty="0" smtClean="0"/>
            </a:br>
            <a:endParaRPr lang="en-US" dirty="0" smtClean="0"/>
          </a:p>
        </p:txBody>
      </p:sp>
      <p:sp>
        <p:nvSpPr>
          <p:cNvPr id="5" name="TextBox 4"/>
          <p:cNvSpPr txBox="1"/>
          <p:nvPr/>
        </p:nvSpPr>
        <p:spPr>
          <a:xfrm>
            <a:off x="4572000" y="1000108"/>
            <a:ext cx="4956237" cy="6063198"/>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1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А также :</a:t>
            </a:r>
          </a:p>
          <a:p>
            <a:r>
              <a:rPr lang="ru-RU" sz="1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Скутина</a:t>
            </a:r>
            <a:r>
              <a:rPr lang="ru-RU" sz="1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Виктория 8 «А» класс,</a:t>
            </a:r>
          </a:p>
          <a:p>
            <a:r>
              <a:rPr lang="ru-RU" sz="1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стихотворение «Как все начиналось..».</a:t>
            </a:r>
          </a:p>
          <a:p>
            <a:endParaRPr lang="ru-RU" sz="1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r>
              <a:rPr lang="ru-RU" sz="1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Учителя ИЗО:</a:t>
            </a:r>
          </a:p>
          <a:p>
            <a:r>
              <a:rPr lang="ru-RU" sz="1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Кокорина</a:t>
            </a:r>
            <a:r>
              <a:rPr lang="ru-RU" sz="1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Надежда Михайловна,</a:t>
            </a:r>
          </a:p>
          <a:p>
            <a:r>
              <a:rPr lang="ru-RU" sz="1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Друцкая Виктория Александровна.</a:t>
            </a:r>
          </a:p>
          <a:p>
            <a:endParaRPr lang="ru-RU" sz="1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r>
              <a:rPr lang="ru-RU" sz="1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Учащиеся 8 «А» класса и их рисунки:</a:t>
            </a:r>
          </a:p>
          <a:p>
            <a:r>
              <a:rPr lang="ru-RU" sz="1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Павлова Анна («Трудный путь жизни»),</a:t>
            </a:r>
          </a:p>
          <a:p>
            <a:r>
              <a:rPr lang="ru-RU" sz="1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Серикова Наталья («В лаборатории»),</a:t>
            </a:r>
          </a:p>
          <a:p>
            <a:r>
              <a:rPr lang="ru-RU" sz="1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Белишина</a:t>
            </a:r>
            <a:r>
              <a:rPr lang="ru-RU" sz="1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Кристина («Гений века»),</a:t>
            </a:r>
          </a:p>
          <a:p>
            <a:r>
              <a:rPr lang="ru-RU" sz="1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Серикова Наталья и Павлова Анна ,</a:t>
            </a:r>
          </a:p>
          <a:p>
            <a:r>
              <a:rPr lang="ru-RU" sz="1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(бумажная мозаика «М.Ломоносов»).</a:t>
            </a:r>
          </a:p>
          <a:p>
            <a:endParaRPr lang="ru-RU" sz="1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r>
              <a:rPr lang="ru-RU" sz="1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Учащиеся 7 «А» класса и их рисунки:</a:t>
            </a:r>
          </a:p>
          <a:p>
            <a:r>
              <a:rPr lang="ru-RU" sz="1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Баева Ангелина («М.Ломоносов в кабинете»),</a:t>
            </a:r>
          </a:p>
          <a:p>
            <a:r>
              <a:rPr lang="ru-RU" sz="1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Мамаева </a:t>
            </a:r>
            <a:r>
              <a:rPr lang="ru-RU" sz="1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Карина</a:t>
            </a:r>
            <a:r>
              <a:rPr lang="ru-RU" sz="1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(«В Москву за знаниями»).</a:t>
            </a:r>
          </a:p>
          <a:p>
            <a:endParaRPr lang="ru-RU" sz="1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r>
              <a:rPr lang="ru-RU" sz="1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Учащийся 9 «Б» класса и его рисунок:</a:t>
            </a:r>
          </a:p>
          <a:p>
            <a:r>
              <a:rPr lang="ru-RU" sz="16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Тишаков</a:t>
            </a:r>
            <a:r>
              <a:rPr lang="ru-RU" sz="1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Алексей («Явный сон М.Ломоносова»).</a:t>
            </a:r>
          </a:p>
          <a:p>
            <a:endParaRPr lang="ru-RU" sz="1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endParaRPr lang="ru-RU"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endParaRPr lang="ru-RU"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 xmlns:p14="http://schemas.microsoft.com/office/powerpoint/2010/main" val="3655600430"/>
      </p:ext>
    </p:extLst>
  </p:cSld>
  <p:clrMapOvr>
    <a:masterClrMapping/>
  </p:clrMapOvr>
  <p:transition>
    <p:pull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5"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2000"/>
                                        <p:tgtEl>
                                          <p:spTgt spid="3">
                                            <p:txEl>
                                              <p:pRg st="0" end="0"/>
                                            </p:txEl>
                                          </p:spTgt>
                                        </p:tgtEl>
                                      </p:cBhvr>
                                    </p:animEffect>
                                    <p:anim calcmode="lin" valueType="num">
                                      <p:cBhvr>
                                        <p:cTn id="18" dur="2000" fill="hold"/>
                                        <p:tgtEl>
                                          <p:spTgt spid="3">
                                            <p:txEl>
                                              <p:pRg st="0" end="0"/>
                                            </p:txEl>
                                          </p:spTgt>
                                        </p:tgtEl>
                                        <p:attrNameLst>
                                          <p:attrName>style.rotation</p:attrName>
                                        </p:attrNameLst>
                                      </p:cBhvr>
                                      <p:tavLst>
                                        <p:tav tm="0">
                                          <p:val>
                                            <p:fltVal val="720"/>
                                          </p:val>
                                        </p:tav>
                                        <p:tav tm="100000">
                                          <p:val>
                                            <p:fltVal val="0"/>
                                          </p:val>
                                        </p:tav>
                                      </p:tavLst>
                                    </p:anim>
                                    <p:anim calcmode="lin" valueType="num">
                                      <p:cBhvr>
                                        <p:cTn id="19" dur="2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0" dur="2000" fill="hold"/>
                                        <p:tgtEl>
                                          <p:spTgt spid="3">
                                            <p:txEl>
                                              <p:pRg st="0" end="0"/>
                                            </p:txEl>
                                          </p:spTgt>
                                        </p:tgtEl>
                                        <p:attrNameLst>
                                          <p:attrName>ppt_w</p:attrName>
                                        </p:attrNameLst>
                                      </p:cBhvr>
                                      <p:tavLst>
                                        <p:tav tm="0">
                                          <p:val>
                                            <p:fltVal val="0"/>
                                          </p:val>
                                        </p:tav>
                                        <p:tav tm="100000">
                                          <p:val>
                                            <p:strVal val="#ppt_w"/>
                                          </p:val>
                                        </p:tav>
                                      </p:tavLst>
                                    </p:anim>
                                  </p:childTnLst>
                                </p:cTn>
                              </p:par>
                              <p:par>
                                <p:cTn id="21" presetID="35" presetClass="entr" presetSubtype="0" fill="hold"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2000"/>
                                        <p:tgtEl>
                                          <p:spTgt spid="3">
                                            <p:txEl>
                                              <p:pRg st="1" end="1"/>
                                            </p:txEl>
                                          </p:spTgt>
                                        </p:tgtEl>
                                      </p:cBhvr>
                                    </p:animEffect>
                                    <p:anim calcmode="lin" valueType="num">
                                      <p:cBhvr>
                                        <p:cTn id="24" dur="2000" fill="hold"/>
                                        <p:tgtEl>
                                          <p:spTgt spid="3">
                                            <p:txEl>
                                              <p:pRg st="1" end="1"/>
                                            </p:txEl>
                                          </p:spTgt>
                                        </p:tgtEl>
                                        <p:attrNameLst>
                                          <p:attrName>style.rotation</p:attrName>
                                        </p:attrNameLst>
                                      </p:cBhvr>
                                      <p:tavLst>
                                        <p:tav tm="0">
                                          <p:val>
                                            <p:fltVal val="720"/>
                                          </p:val>
                                        </p:tav>
                                        <p:tav tm="100000">
                                          <p:val>
                                            <p:fltVal val="0"/>
                                          </p:val>
                                        </p:tav>
                                      </p:tavLst>
                                    </p:anim>
                                    <p:anim calcmode="lin" valueType="num">
                                      <p:cBhvr>
                                        <p:cTn id="25" dur="2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6" dur="2000" fill="hold"/>
                                        <p:tgtEl>
                                          <p:spTgt spid="3">
                                            <p:txEl>
                                              <p:pRg st="1" end="1"/>
                                            </p:txEl>
                                          </p:spTgt>
                                        </p:tgtEl>
                                        <p:attrNameLst>
                                          <p:attrName>ppt_w</p:attrName>
                                        </p:attrNameLst>
                                      </p:cBhvr>
                                      <p:tavLst>
                                        <p:tav tm="0">
                                          <p:val>
                                            <p:fltVal val="0"/>
                                          </p:val>
                                        </p:tav>
                                        <p:tav tm="100000">
                                          <p:val>
                                            <p:strVal val="#ppt_w"/>
                                          </p:val>
                                        </p:tav>
                                      </p:tavLst>
                                    </p:anim>
                                  </p:childTnLst>
                                </p:cTn>
                              </p:par>
                              <p:par>
                                <p:cTn id="27" presetID="35" presetClass="entr" presetSubtype="0" fill="hold" nodeType="with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fade">
                                      <p:cBhvr>
                                        <p:cTn id="29" dur="2000"/>
                                        <p:tgtEl>
                                          <p:spTgt spid="3">
                                            <p:txEl>
                                              <p:pRg st="2" end="2"/>
                                            </p:txEl>
                                          </p:spTgt>
                                        </p:tgtEl>
                                      </p:cBhvr>
                                    </p:animEffect>
                                    <p:anim calcmode="lin" valueType="num">
                                      <p:cBhvr>
                                        <p:cTn id="30" dur="2000" fill="hold"/>
                                        <p:tgtEl>
                                          <p:spTgt spid="3">
                                            <p:txEl>
                                              <p:pRg st="2" end="2"/>
                                            </p:txEl>
                                          </p:spTgt>
                                        </p:tgtEl>
                                        <p:attrNameLst>
                                          <p:attrName>style.rotation</p:attrName>
                                        </p:attrNameLst>
                                      </p:cBhvr>
                                      <p:tavLst>
                                        <p:tav tm="0">
                                          <p:val>
                                            <p:fltVal val="720"/>
                                          </p:val>
                                        </p:tav>
                                        <p:tav tm="100000">
                                          <p:val>
                                            <p:fltVal val="0"/>
                                          </p:val>
                                        </p:tav>
                                      </p:tavLst>
                                    </p:anim>
                                    <p:anim calcmode="lin" valueType="num">
                                      <p:cBhvr>
                                        <p:cTn id="31" dur="2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32" dur="2000" fill="hold"/>
                                        <p:tgtEl>
                                          <p:spTgt spid="3">
                                            <p:txEl>
                                              <p:pRg st="2" end="2"/>
                                            </p:txEl>
                                          </p:spTgt>
                                        </p:tgtEl>
                                        <p:attrNameLst>
                                          <p:attrName>ppt_w</p:attrName>
                                        </p:attrNameLst>
                                      </p:cBhvr>
                                      <p:tavLst>
                                        <p:tav tm="0">
                                          <p:val>
                                            <p:fltVal val="0"/>
                                          </p:val>
                                        </p:tav>
                                        <p:tav tm="100000">
                                          <p:val>
                                            <p:strVal val="#ppt_w"/>
                                          </p:val>
                                        </p:tav>
                                      </p:tavLst>
                                    </p:anim>
                                  </p:childTnLst>
                                </p:cTn>
                              </p:par>
                              <p:par>
                                <p:cTn id="33" presetID="35" presetClass="entr" presetSubtype="0" fill="hold" nodeType="with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2000"/>
                                        <p:tgtEl>
                                          <p:spTgt spid="3">
                                            <p:txEl>
                                              <p:pRg st="3" end="3"/>
                                            </p:txEl>
                                          </p:spTgt>
                                        </p:tgtEl>
                                      </p:cBhvr>
                                    </p:animEffect>
                                    <p:anim calcmode="lin" valueType="num">
                                      <p:cBhvr>
                                        <p:cTn id="36" dur="2000" fill="hold"/>
                                        <p:tgtEl>
                                          <p:spTgt spid="3">
                                            <p:txEl>
                                              <p:pRg st="3" end="3"/>
                                            </p:txEl>
                                          </p:spTgt>
                                        </p:tgtEl>
                                        <p:attrNameLst>
                                          <p:attrName>style.rotation</p:attrName>
                                        </p:attrNameLst>
                                      </p:cBhvr>
                                      <p:tavLst>
                                        <p:tav tm="0">
                                          <p:val>
                                            <p:fltVal val="720"/>
                                          </p:val>
                                        </p:tav>
                                        <p:tav tm="100000">
                                          <p:val>
                                            <p:fltVal val="0"/>
                                          </p:val>
                                        </p:tav>
                                      </p:tavLst>
                                    </p:anim>
                                    <p:anim calcmode="lin" valueType="num">
                                      <p:cBhvr>
                                        <p:cTn id="37" dur="2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8" dur="2000" fill="hold"/>
                                        <p:tgtEl>
                                          <p:spTgt spid="3">
                                            <p:txEl>
                                              <p:pRg st="3" end="3"/>
                                            </p:txEl>
                                          </p:spTgt>
                                        </p:tgtEl>
                                        <p:attrNameLst>
                                          <p:attrName>ppt_w</p:attrName>
                                        </p:attrNameLst>
                                      </p:cBhvr>
                                      <p:tavLst>
                                        <p:tav tm="0">
                                          <p:val>
                                            <p:fltVal val="0"/>
                                          </p:val>
                                        </p:tav>
                                        <p:tav tm="100000">
                                          <p:val>
                                            <p:strVal val="#ppt_w"/>
                                          </p:val>
                                        </p:tav>
                                      </p:tavLst>
                                    </p:anim>
                                  </p:childTnLst>
                                </p:cTn>
                              </p:par>
                              <p:par>
                                <p:cTn id="39" presetID="35" presetClass="entr" presetSubtype="0" fill="hold" nodeType="with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Effect transition="in" filter="fade">
                                      <p:cBhvr>
                                        <p:cTn id="41" dur="2000"/>
                                        <p:tgtEl>
                                          <p:spTgt spid="3">
                                            <p:txEl>
                                              <p:pRg st="4" end="4"/>
                                            </p:txEl>
                                          </p:spTgt>
                                        </p:tgtEl>
                                      </p:cBhvr>
                                    </p:animEffect>
                                    <p:anim calcmode="lin" valueType="num">
                                      <p:cBhvr>
                                        <p:cTn id="42" dur="2000" fill="hold"/>
                                        <p:tgtEl>
                                          <p:spTgt spid="3">
                                            <p:txEl>
                                              <p:pRg st="4" end="4"/>
                                            </p:txEl>
                                          </p:spTgt>
                                        </p:tgtEl>
                                        <p:attrNameLst>
                                          <p:attrName>style.rotation</p:attrName>
                                        </p:attrNameLst>
                                      </p:cBhvr>
                                      <p:tavLst>
                                        <p:tav tm="0">
                                          <p:val>
                                            <p:fltVal val="720"/>
                                          </p:val>
                                        </p:tav>
                                        <p:tav tm="100000">
                                          <p:val>
                                            <p:fltVal val="0"/>
                                          </p:val>
                                        </p:tav>
                                      </p:tavLst>
                                    </p:anim>
                                    <p:anim calcmode="lin" valueType="num">
                                      <p:cBhvr>
                                        <p:cTn id="43" dur="2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4" dur="2000" fill="hold"/>
                                        <p:tgtEl>
                                          <p:spTgt spid="3">
                                            <p:txEl>
                                              <p:pRg st="4" end="4"/>
                                            </p:txEl>
                                          </p:spTgt>
                                        </p:tgtEl>
                                        <p:attrNameLst>
                                          <p:attrName>ppt_w</p:attrName>
                                        </p:attrNameLst>
                                      </p:cBhvr>
                                      <p:tavLst>
                                        <p:tav tm="0">
                                          <p:val>
                                            <p:fltVal val="0"/>
                                          </p:val>
                                        </p:tav>
                                        <p:tav tm="100000">
                                          <p:val>
                                            <p:strVal val="#ppt_w"/>
                                          </p:val>
                                        </p:tav>
                                      </p:tavLst>
                                    </p:anim>
                                  </p:childTnLst>
                                </p:cTn>
                              </p:par>
                              <p:par>
                                <p:cTn id="45" presetID="35" presetClass="entr" presetSubtype="0" fill="hold" nodeType="with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fade">
                                      <p:cBhvr>
                                        <p:cTn id="47" dur="2000"/>
                                        <p:tgtEl>
                                          <p:spTgt spid="3">
                                            <p:txEl>
                                              <p:pRg st="6" end="6"/>
                                            </p:txEl>
                                          </p:spTgt>
                                        </p:tgtEl>
                                      </p:cBhvr>
                                    </p:animEffect>
                                    <p:anim calcmode="lin" valueType="num">
                                      <p:cBhvr>
                                        <p:cTn id="48" dur="2000" fill="hold"/>
                                        <p:tgtEl>
                                          <p:spTgt spid="3">
                                            <p:txEl>
                                              <p:pRg st="6" end="6"/>
                                            </p:txEl>
                                          </p:spTgt>
                                        </p:tgtEl>
                                        <p:attrNameLst>
                                          <p:attrName>style.rotation</p:attrName>
                                        </p:attrNameLst>
                                      </p:cBhvr>
                                      <p:tavLst>
                                        <p:tav tm="0">
                                          <p:val>
                                            <p:fltVal val="720"/>
                                          </p:val>
                                        </p:tav>
                                        <p:tav tm="100000">
                                          <p:val>
                                            <p:fltVal val="0"/>
                                          </p:val>
                                        </p:tav>
                                      </p:tavLst>
                                    </p:anim>
                                    <p:anim calcmode="lin" valueType="num">
                                      <p:cBhvr>
                                        <p:cTn id="49" dur="2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50" dur="2000" fill="hold"/>
                                        <p:tgtEl>
                                          <p:spTgt spid="3">
                                            <p:txEl>
                                              <p:pRg st="6" end="6"/>
                                            </p:txEl>
                                          </p:spTgt>
                                        </p:tgtEl>
                                        <p:attrNameLst>
                                          <p:attrName>ppt_w</p:attrName>
                                        </p:attrNameLst>
                                      </p:cBhvr>
                                      <p:tavLst>
                                        <p:tav tm="0">
                                          <p:val>
                                            <p:fltVal val="0"/>
                                          </p:val>
                                        </p:tav>
                                        <p:tav tm="100000">
                                          <p:val>
                                            <p:strVal val="#ppt_w"/>
                                          </p:val>
                                        </p:tav>
                                      </p:tavLst>
                                    </p:anim>
                                  </p:childTnLst>
                                </p:cTn>
                              </p:par>
                              <p:par>
                                <p:cTn id="51" presetID="35" presetClass="entr" presetSubtype="0" fill="hold" nodeType="withEffect">
                                  <p:stCondLst>
                                    <p:cond delay="0"/>
                                  </p:stCondLst>
                                  <p:childTnLst>
                                    <p:set>
                                      <p:cBhvr>
                                        <p:cTn id="52" dur="1" fill="hold">
                                          <p:stCondLst>
                                            <p:cond delay="0"/>
                                          </p:stCondLst>
                                        </p:cTn>
                                        <p:tgtEl>
                                          <p:spTgt spid="3">
                                            <p:txEl>
                                              <p:pRg st="7" end="7"/>
                                            </p:txEl>
                                          </p:spTgt>
                                        </p:tgtEl>
                                        <p:attrNameLst>
                                          <p:attrName>style.visibility</p:attrName>
                                        </p:attrNameLst>
                                      </p:cBhvr>
                                      <p:to>
                                        <p:strVal val="visible"/>
                                      </p:to>
                                    </p:set>
                                    <p:animEffect transition="in" filter="fade">
                                      <p:cBhvr>
                                        <p:cTn id="53" dur="2000"/>
                                        <p:tgtEl>
                                          <p:spTgt spid="3">
                                            <p:txEl>
                                              <p:pRg st="7" end="7"/>
                                            </p:txEl>
                                          </p:spTgt>
                                        </p:tgtEl>
                                      </p:cBhvr>
                                    </p:animEffect>
                                    <p:anim calcmode="lin" valueType="num">
                                      <p:cBhvr>
                                        <p:cTn id="54" dur="2000" fill="hold"/>
                                        <p:tgtEl>
                                          <p:spTgt spid="3">
                                            <p:txEl>
                                              <p:pRg st="7" end="7"/>
                                            </p:txEl>
                                          </p:spTgt>
                                        </p:tgtEl>
                                        <p:attrNameLst>
                                          <p:attrName>style.rotation</p:attrName>
                                        </p:attrNameLst>
                                      </p:cBhvr>
                                      <p:tavLst>
                                        <p:tav tm="0">
                                          <p:val>
                                            <p:fltVal val="720"/>
                                          </p:val>
                                        </p:tav>
                                        <p:tav tm="100000">
                                          <p:val>
                                            <p:fltVal val="0"/>
                                          </p:val>
                                        </p:tav>
                                      </p:tavLst>
                                    </p:anim>
                                    <p:anim calcmode="lin" valueType="num">
                                      <p:cBhvr>
                                        <p:cTn id="55" dur="2000" fill="hold"/>
                                        <p:tgtEl>
                                          <p:spTgt spid="3">
                                            <p:txEl>
                                              <p:pRg st="7" end="7"/>
                                            </p:txEl>
                                          </p:spTgt>
                                        </p:tgtEl>
                                        <p:attrNameLst>
                                          <p:attrName>ppt_h</p:attrName>
                                        </p:attrNameLst>
                                      </p:cBhvr>
                                      <p:tavLst>
                                        <p:tav tm="0">
                                          <p:val>
                                            <p:fltVal val="0"/>
                                          </p:val>
                                        </p:tav>
                                        <p:tav tm="100000">
                                          <p:val>
                                            <p:strVal val="#ppt_h"/>
                                          </p:val>
                                        </p:tav>
                                      </p:tavLst>
                                    </p:anim>
                                    <p:anim calcmode="lin" valueType="num">
                                      <p:cBhvr>
                                        <p:cTn id="56" dur="2000" fill="hold"/>
                                        <p:tgtEl>
                                          <p:spTgt spid="3">
                                            <p:txEl>
                                              <p:pRg st="7" end="7"/>
                                            </p:txEl>
                                          </p:spTgt>
                                        </p:tgtEl>
                                        <p:attrNameLst>
                                          <p:attrName>ppt_w</p:attrName>
                                        </p:attrNameLst>
                                      </p:cBhvr>
                                      <p:tavLst>
                                        <p:tav tm="0">
                                          <p:val>
                                            <p:fltVal val="0"/>
                                          </p:val>
                                        </p:tav>
                                        <p:tav tm="100000">
                                          <p:val>
                                            <p:strVal val="#ppt_w"/>
                                          </p:val>
                                        </p:tav>
                                      </p:tavLst>
                                    </p:anim>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nodeType="clickEffect">
                                  <p:stCondLst>
                                    <p:cond delay="0"/>
                                  </p:stCondLst>
                                  <p:childTnLst>
                                    <p:set>
                                      <p:cBhvr>
                                        <p:cTn id="60" dur="1" fill="hold">
                                          <p:stCondLst>
                                            <p:cond delay="0"/>
                                          </p:stCondLst>
                                        </p:cTn>
                                        <p:tgtEl>
                                          <p:spTgt spid="5">
                                            <p:txEl>
                                              <p:pRg st="0" end="0"/>
                                            </p:txEl>
                                          </p:spTgt>
                                        </p:tgtEl>
                                        <p:attrNameLst>
                                          <p:attrName>style.visibility</p:attrName>
                                        </p:attrNameLst>
                                      </p:cBhvr>
                                      <p:to>
                                        <p:strVal val="visible"/>
                                      </p:to>
                                    </p:set>
                                    <p:animEffect transition="in" filter="randombar(horizontal)">
                                      <p:cBhvr>
                                        <p:cTn id="61" dur="2000"/>
                                        <p:tgtEl>
                                          <p:spTgt spid="5">
                                            <p:txEl>
                                              <p:pRg st="0" end="0"/>
                                            </p:txEl>
                                          </p:spTgt>
                                        </p:tgtEl>
                                      </p:cBhvr>
                                    </p:animEffect>
                                  </p:childTnLst>
                                </p:cTn>
                              </p:par>
                              <p:par>
                                <p:cTn id="62" presetID="14" presetClass="entr" presetSubtype="10" fill="hold" nodeType="withEffect">
                                  <p:stCondLst>
                                    <p:cond delay="0"/>
                                  </p:stCondLst>
                                  <p:childTnLst>
                                    <p:set>
                                      <p:cBhvr>
                                        <p:cTn id="63" dur="1" fill="hold">
                                          <p:stCondLst>
                                            <p:cond delay="0"/>
                                          </p:stCondLst>
                                        </p:cTn>
                                        <p:tgtEl>
                                          <p:spTgt spid="5">
                                            <p:txEl>
                                              <p:pRg st="1" end="1"/>
                                            </p:txEl>
                                          </p:spTgt>
                                        </p:tgtEl>
                                        <p:attrNameLst>
                                          <p:attrName>style.visibility</p:attrName>
                                        </p:attrNameLst>
                                      </p:cBhvr>
                                      <p:to>
                                        <p:strVal val="visible"/>
                                      </p:to>
                                    </p:set>
                                    <p:animEffect transition="in" filter="randombar(horizontal)">
                                      <p:cBhvr>
                                        <p:cTn id="64" dur="2000"/>
                                        <p:tgtEl>
                                          <p:spTgt spid="5">
                                            <p:txEl>
                                              <p:pRg st="1" end="1"/>
                                            </p:txEl>
                                          </p:spTgt>
                                        </p:tgtEl>
                                      </p:cBhvr>
                                    </p:animEffect>
                                  </p:childTnLst>
                                </p:cTn>
                              </p:par>
                              <p:par>
                                <p:cTn id="65" presetID="14" presetClass="entr" presetSubtype="10" fill="hold" nodeType="withEffect">
                                  <p:stCondLst>
                                    <p:cond delay="0"/>
                                  </p:stCondLst>
                                  <p:childTnLst>
                                    <p:set>
                                      <p:cBhvr>
                                        <p:cTn id="66" dur="1" fill="hold">
                                          <p:stCondLst>
                                            <p:cond delay="0"/>
                                          </p:stCondLst>
                                        </p:cTn>
                                        <p:tgtEl>
                                          <p:spTgt spid="5">
                                            <p:txEl>
                                              <p:pRg st="2" end="2"/>
                                            </p:txEl>
                                          </p:spTgt>
                                        </p:tgtEl>
                                        <p:attrNameLst>
                                          <p:attrName>style.visibility</p:attrName>
                                        </p:attrNameLst>
                                      </p:cBhvr>
                                      <p:to>
                                        <p:strVal val="visible"/>
                                      </p:to>
                                    </p:set>
                                    <p:animEffect transition="in" filter="randombar(horizontal)">
                                      <p:cBhvr>
                                        <p:cTn id="67" dur="2000"/>
                                        <p:tgtEl>
                                          <p:spTgt spid="5">
                                            <p:txEl>
                                              <p:pRg st="2" end="2"/>
                                            </p:txEl>
                                          </p:spTgt>
                                        </p:tgtEl>
                                      </p:cBhvr>
                                    </p:animEffect>
                                  </p:childTnLst>
                                </p:cTn>
                              </p:par>
                              <p:par>
                                <p:cTn id="68" presetID="14" presetClass="entr" presetSubtype="10" fill="hold" nodeType="withEffect">
                                  <p:stCondLst>
                                    <p:cond delay="0"/>
                                  </p:stCondLst>
                                  <p:childTnLst>
                                    <p:set>
                                      <p:cBhvr>
                                        <p:cTn id="69" dur="1" fill="hold">
                                          <p:stCondLst>
                                            <p:cond delay="0"/>
                                          </p:stCondLst>
                                        </p:cTn>
                                        <p:tgtEl>
                                          <p:spTgt spid="5">
                                            <p:txEl>
                                              <p:pRg st="4" end="4"/>
                                            </p:txEl>
                                          </p:spTgt>
                                        </p:tgtEl>
                                        <p:attrNameLst>
                                          <p:attrName>style.visibility</p:attrName>
                                        </p:attrNameLst>
                                      </p:cBhvr>
                                      <p:to>
                                        <p:strVal val="visible"/>
                                      </p:to>
                                    </p:set>
                                    <p:animEffect transition="in" filter="randombar(horizontal)">
                                      <p:cBhvr>
                                        <p:cTn id="70" dur="2000"/>
                                        <p:tgtEl>
                                          <p:spTgt spid="5">
                                            <p:txEl>
                                              <p:pRg st="4" end="4"/>
                                            </p:txEl>
                                          </p:spTgt>
                                        </p:tgtEl>
                                      </p:cBhvr>
                                    </p:animEffect>
                                  </p:childTnLst>
                                </p:cTn>
                              </p:par>
                              <p:par>
                                <p:cTn id="71" presetID="14" presetClass="entr" presetSubtype="10" fill="hold" nodeType="withEffect">
                                  <p:stCondLst>
                                    <p:cond delay="0"/>
                                  </p:stCondLst>
                                  <p:childTnLst>
                                    <p:set>
                                      <p:cBhvr>
                                        <p:cTn id="72" dur="1" fill="hold">
                                          <p:stCondLst>
                                            <p:cond delay="0"/>
                                          </p:stCondLst>
                                        </p:cTn>
                                        <p:tgtEl>
                                          <p:spTgt spid="5">
                                            <p:txEl>
                                              <p:pRg st="5" end="5"/>
                                            </p:txEl>
                                          </p:spTgt>
                                        </p:tgtEl>
                                        <p:attrNameLst>
                                          <p:attrName>style.visibility</p:attrName>
                                        </p:attrNameLst>
                                      </p:cBhvr>
                                      <p:to>
                                        <p:strVal val="visible"/>
                                      </p:to>
                                    </p:set>
                                    <p:animEffect transition="in" filter="randombar(horizontal)">
                                      <p:cBhvr>
                                        <p:cTn id="73" dur="2000"/>
                                        <p:tgtEl>
                                          <p:spTgt spid="5">
                                            <p:txEl>
                                              <p:pRg st="5" end="5"/>
                                            </p:txEl>
                                          </p:spTgt>
                                        </p:tgtEl>
                                      </p:cBhvr>
                                    </p:animEffect>
                                  </p:childTnLst>
                                </p:cTn>
                              </p:par>
                              <p:par>
                                <p:cTn id="74" presetID="14" presetClass="entr" presetSubtype="10" fill="hold" nodeType="withEffect">
                                  <p:stCondLst>
                                    <p:cond delay="0"/>
                                  </p:stCondLst>
                                  <p:childTnLst>
                                    <p:set>
                                      <p:cBhvr>
                                        <p:cTn id="75" dur="1" fill="hold">
                                          <p:stCondLst>
                                            <p:cond delay="0"/>
                                          </p:stCondLst>
                                        </p:cTn>
                                        <p:tgtEl>
                                          <p:spTgt spid="5">
                                            <p:txEl>
                                              <p:pRg st="6" end="6"/>
                                            </p:txEl>
                                          </p:spTgt>
                                        </p:tgtEl>
                                        <p:attrNameLst>
                                          <p:attrName>style.visibility</p:attrName>
                                        </p:attrNameLst>
                                      </p:cBhvr>
                                      <p:to>
                                        <p:strVal val="visible"/>
                                      </p:to>
                                    </p:set>
                                    <p:animEffect transition="in" filter="randombar(horizontal)">
                                      <p:cBhvr>
                                        <p:cTn id="76" dur="2000"/>
                                        <p:tgtEl>
                                          <p:spTgt spid="5">
                                            <p:txEl>
                                              <p:pRg st="6" end="6"/>
                                            </p:txEl>
                                          </p:spTgt>
                                        </p:tgtEl>
                                      </p:cBhvr>
                                    </p:animEffect>
                                  </p:childTnLst>
                                </p:cTn>
                              </p:par>
                              <p:par>
                                <p:cTn id="77" presetID="14" presetClass="entr" presetSubtype="10" fill="hold" nodeType="withEffect">
                                  <p:stCondLst>
                                    <p:cond delay="0"/>
                                  </p:stCondLst>
                                  <p:childTnLst>
                                    <p:set>
                                      <p:cBhvr>
                                        <p:cTn id="78" dur="1" fill="hold">
                                          <p:stCondLst>
                                            <p:cond delay="0"/>
                                          </p:stCondLst>
                                        </p:cTn>
                                        <p:tgtEl>
                                          <p:spTgt spid="5">
                                            <p:txEl>
                                              <p:pRg st="8" end="8"/>
                                            </p:txEl>
                                          </p:spTgt>
                                        </p:tgtEl>
                                        <p:attrNameLst>
                                          <p:attrName>style.visibility</p:attrName>
                                        </p:attrNameLst>
                                      </p:cBhvr>
                                      <p:to>
                                        <p:strVal val="visible"/>
                                      </p:to>
                                    </p:set>
                                    <p:animEffect transition="in" filter="randombar(horizontal)">
                                      <p:cBhvr>
                                        <p:cTn id="79" dur="2000"/>
                                        <p:tgtEl>
                                          <p:spTgt spid="5">
                                            <p:txEl>
                                              <p:pRg st="8" end="8"/>
                                            </p:txEl>
                                          </p:spTgt>
                                        </p:tgtEl>
                                      </p:cBhvr>
                                    </p:animEffect>
                                  </p:childTnLst>
                                </p:cTn>
                              </p:par>
                              <p:par>
                                <p:cTn id="80" presetID="14" presetClass="entr" presetSubtype="10" fill="hold" nodeType="withEffect">
                                  <p:stCondLst>
                                    <p:cond delay="0"/>
                                  </p:stCondLst>
                                  <p:childTnLst>
                                    <p:set>
                                      <p:cBhvr>
                                        <p:cTn id="81" dur="1" fill="hold">
                                          <p:stCondLst>
                                            <p:cond delay="0"/>
                                          </p:stCondLst>
                                        </p:cTn>
                                        <p:tgtEl>
                                          <p:spTgt spid="5">
                                            <p:txEl>
                                              <p:pRg st="9" end="9"/>
                                            </p:txEl>
                                          </p:spTgt>
                                        </p:tgtEl>
                                        <p:attrNameLst>
                                          <p:attrName>style.visibility</p:attrName>
                                        </p:attrNameLst>
                                      </p:cBhvr>
                                      <p:to>
                                        <p:strVal val="visible"/>
                                      </p:to>
                                    </p:set>
                                    <p:animEffect transition="in" filter="randombar(horizontal)">
                                      <p:cBhvr>
                                        <p:cTn id="82" dur="2000"/>
                                        <p:tgtEl>
                                          <p:spTgt spid="5">
                                            <p:txEl>
                                              <p:pRg st="9" end="9"/>
                                            </p:txEl>
                                          </p:spTgt>
                                        </p:tgtEl>
                                      </p:cBhvr>
                                    </p:animEffect>
                                  </p:childTnLst>
                                </p:cTn>
                              </p:par>
                              <p:par>
                                <p:cTn id="83" presetID="14" presetClass="entr" presetSubtype="10" fill="hold" nodeType="withEffect">
                                  <p:stCondLst>
                                    <p:cond delay="0"/>
                                  </p:stCondLst>
                                  <p:childTnLst>
                                    <p:set>
                                      <p:cBhvr>
                                        <p:cTn id="84" dur="1" fill="hold">
                                          <p:stCondLst>
                                            <p:cond delay="0"/>
                                          </p:stCondLst>
                                        </p:cTn>
                                        <p:tgtEl>
                                          <p:spTgt spid="5">
                                            <p:txEl>
                                              <p:pRg st="10" end="10"/>
                                            </p:txEl>
                                          </p:spTgt>
                                        </p:tgtEl>
                                        <p:attrNameLst>
                                          <p:attrName>style.visibility</p:attrName>
                                        </p:attrNameLst>
                                      </p:cBhvr>
                                      <p:to>
                                        <p:strVal val="visible"/>
                                      </p:to>
                                    </p:set>
                                    <p:animEffect transition="in" filter="randombar(horizontal)">
                                      <p:cBhvr>
                                        <p:cTn id="85" dur="2000"/>
                                        <p:tgtEl>
                                          <p:spTgt spid="5">
                                            <p:txEl>
                                              <p:pRg st="10" end="10"/>
                                            </p:txEl>
                                          </p:spTgt>
                                        </p:tgtEl>
                                      </p:cBhvr>
                                    </p:animEffect>
                                  </p:childTnLst>
                                </p:cTn>
                              </p:par>
                              <p:par>
                                <p:cTn id="86" presetID="14" presetClass="entr" presetSubtype="10" fill="hold" nodeType="withEffect">
                                  <p:stCondLst>
                                    <p:cond delay="0"/>
                                  </p:stCondLst>
                                  <p:childTnLst>
                                    <p:set>
                                      <p:cBhvr>
                                        <p:cTn id="87" dur="1" fill="hold">
                                          <p:stCondLst>
                                            <p:cond delay="0"/>
                                          </p:stCondLst>
                                        </p:cTn>
                                        <p:tgtEl>
                                          <p:spTgt spid="5">
                                            <p:txEl>
                                              <p:pRg st="11" end="11"/>
                                            </p:txEl>
                                          </p:spTgt>
                                        </p:tgtEl>
                                        <p:attrNameLst>
                                          <p:attrName>style.visibility</p:attrName>
                                        </p:attrNameLst>
                                      </p:cBhvr>
                                      <p:to>
                                        <p:strVal val="visible"/>
                                      </p:to>
                                    </p:set>
                                    <p:animEffect transition="in" filter="randombar(horizontal)">
                                      <p:cBhvr>
                                        <p:cTn id="88" dur="2000"/>
                                        <p:tgtEl>
                                          <p:spTgt spid="5">
                                            <p:txEl>
                                              <p:pRg st="11" end="11"/>
                                            </p:txEl>
                                          </p:spTgt>
                                        </p:tgtEl>
                                      </p:cBhvr>
                                    </p:animEffect>
                                  </p:childTnLst>
                                </p:cTn>
                              </p:par>
                              <p:par>
                                <p:cTn id="89" presetID="14" presetClass="entr" presetSubtype="10" fill="hold" nodeType="withEffect">
                                  <p:stCondLst>
                                    <p:cond delay="0"/>
                                  </p:stCondLst>
                                  <p:childTnLst>
                                    <p:set>
                                      <p:cBhvr>
                                        <p:cTn id="90" dur="1" fill="hold">
                                          <p:stCondLst>
                                            <p:cond delay="0"/>
                                          </p:stCondLst>
                                        </p:cTn>
                                        <p:tgtEl>
                                          <p:spTgt spid="5">
                                            <p:txEl>
                                              <p:pRg st="12" end="12"/>
                                            </p:txEl>
                                          </p:spTgt>
                                        </p:tgtEl>
                                        <p:attrNameLst>
                                          <p:attrName>style.visibility</p:attrName>
                                        </p:attrNameLst>
                                      </p:cBhvr>
                                      <p:to>
                                        <p:strVal val="visible"/>
                                      </p:to>
                                    </p:set>
                                    <p:animEffect transition="in" filter="randombar(horizontal)">
                                      <p:cBhvr>
                                        <p:cTn id="91" dur="2000"/>
                                        <p:tgtEl>
                                          <p:spTgt spid="5">
                                            <p:txEl>
                                              <p:pRg st="12" end="12"/>
                                            </p:txEl>
                                          </p:spTgt>
                                        </p:tgtEl>
                                      </p:cBhvr>
                                    </p:animEffect>
                                  </p:childTnLst>
                                </p:cTn>
                              </p:par>
                              <p:par>
                                <p:cTn id="92" presetID="14" presetClass="entr" presetSubtype="10" fill="hold" nodeType="withEffect">
                                  <p:stCondLst>
                                    <p:cond delay="0"/>
                                  </p:stCondLst>
                                  <p:childTnLst>
                                    <p:set>
                                      <p:cBhvr>
                                        <p:cTn id="93" dur="1" fill="hold">
                                          <p:stCondLst>
                                            <p:cond delay="0"/>
                                          </p:stCondLst>
                                        </p:cTn>
                                        <p:tgtEl>
                                          <p:spTgt spid="5">
                                            <p:txEl>
                                              <p:pRg st="13" end="13"/>
                                            </p:txEl>
                                          </p:spTgt>
                                        </p:tgtEl>
                                        <p:attrNameLst>
                                          <p:attrName>style.visibility</p:attrName>
                                        </p:attrNameLst>
                                      </p:cBhvr>
                                      <p:to>
                                        <p:strVal val="visible"/>
                                      </p:to>
                                    </p:set>
                                    <p:animEffect transition="in" filter="randombar(horizontal)">
                                      <p:cBhvr>
                                        <p:cTn id="94" dur="2000"/>
                                        <p:tgtEl>
                                          <p:spTgt spid="5">
                                            <p:txEl>
                                              <p:pRg st="13" end="13"/>
                                            </p:txEl>
                                          </p:spTgt>
                                        </p:tgtEl>
                                      </p:cBhvr>
                                    </p:animEffect>
                                  </p:childTnLst>
                                </p:cTn>
                              </p:par>
                              <p:par>
                                <p:cTn id="95" presetID="14" presetClass="entr" presetSubtype="10" fill="hold" nodeType="withEffect">
                                  <p:stCondLst>
                                    <p:cond delay="0"/>
                                  </p:stCondLst>
                                  <p:childTnLst>
                                    <p:set>
                                      <p:cBhvr>
                                        <p:cTn id="96" dur="1" fill="hold">
                                          <p:stCondLst>
                                            <p:cond delay="0"/>
                                          </p:stCondLst>
                                        </p:cTn>
                                        <p:tgtEl>
                                          <p:spTgt spid="5">
                                            <p:txEl>
                                              <p:pRg st="15" end="15"/>
                                            </p:txEl>
                                          </p:spTgt>
                                        </p:tgtEl>
                                        <p:attrNameLst>
                                          <p:attrName>style.visibility</p:attrName>
                                        </p:attrNameLst>
                                      </p:cBhvr>
                                      <p:to>
                                        <p:strVal val="visible"/>
                                      </p:to>
                                    </p:set>
                                    <p:animEffect transition="in" filter="randombar(horizontal)">
                                      <p:cBhvr>
                                        <p:cTn id="97" dur="2000"/>
                                        <p:tgtEl>
                                          <p:spTgt spid="5">
                                            <p:txEl>
                                              <p:pRg st="15" end="15"/>
                                            </p:txEl>
                                          </p:spTgt>
                                        </p:tgtEl>
                                      </p:cBhvr>
                                    </p:animEffect>
                                  </p:childTnLst>
                                </p:cTn>
                              </p:par>
                              <p:par>
                                <p:cTn id="98" presetID="14" presetClass="entr" presetSubtype="10" fill="hold" nodeType="withEffect">
                                  <p:stCondLst>
                                    <p:cond delay="0"/>
                                  </p:stCondLst>
                                  <p:childTnLst>
                                    <p:set>
                                      <p:cBhvr>
                                        <p:cTn id="99" dur="1" fill="hold">
                                          <p:stCondLst>
                                            <p:cond delay="0"/>
                                          </p:stCondLst>
                                        </p:cTn>
                                        <p:tgtEl>
                                          <p:spTgt spid="5">
                                            <p:txEl>
                                              <p:pRg st="16" end="16"/>
                                            </p:txEl>
                                          </p:spTgt>
                                        </p:tgtEl>
                                        <p:attrNameLst>
                                          <p:attrName>style.visibility</p:attrName>
                                        </p:attrNameLst>
                                      </p:cBhvr>
                                      <p:to>
                                        <p:strVal val="visible"/>
                                      </p:to>
                                    </p:set>
                                    <p:animEffect transition="in" filter="randombar(horizontal)">
                                      <p:cBhvr>
                                        <p:cTn id="100" dur="2000"/>
                                        <p:tgtEl>
                                          <p:spTgt spid="5">
                                            <p:txEl>
                                              <p:pRg st="16" end="16"/>
                                            </p:txEl>
                                          </p:spTgt>
                                        </p:tgtEl>
                                      </p:cBhvr>
                                    </p:animEffect>
                                  </p:childTnLst>
                                </p:cTn>
                              </p:par>
                              <p:par>
                                <p:cTn id="101" presetID="14" presetClass="entr" presetSubtype="10" fill="hold" nodeType="withEffect">
                                  <p:stCondLst>
                                    <p:cond delay="0"/>
                                  </p:stCondLst>
                                  <p:childTnLst>
                                    <p:set>
                                      <p:cBhvr>
                                        <p:cTn id="102" dur="1" fill="hold">
                                          <p:stCondLst>
                                            <p:cond delay="0"/>
                                          </p:stCondLst>
                                        </p:cTn>
                                        <p:tgtEl>
                                          <p:spTgt spid="5">
                                            <p:txEl>
                                              <p:pRg st="17" end="17"/>
                                            </p:txEl>
                                          </p:spTgt>
                                        </p:tgtEl>
                                        <p:attrNameLst>
                                          <p:attrName>style.visibility</p:attrName>
                                        </p:attrNameLst>
                                      </p:cBhvr>
                                      <p:to>
                                        <p:strVal val="visible"/>
                                      </p:to>
                                    </p:set>
                                    <p:animEffect transition="in" filter="randombar(horizontal)">
                                      <p:cBhvr>
                                        <p:cTn id="103" dur="2000"/>
                                        <p:tgtEl>
                                          <p:spTgt spid="5">
                                            <p:txEl>
                                              <p:pRg st="17" end="17"/>
                                            </p:txEl>
                                          </p:spTgt>
                                        </p:tgtEl>
                                      </p:cBhvr>
                                    </p:animEffect>
                                  </p:childTnLst>
                                </p:cTn>
                              </p:par>
                              <p:par>
                                <p:cTn id="104" presetID="14" presetClass="entr" presetSubtype="10" fill="hold" nodeType="withEffect">
                                  <p:stCondLst>
                                    <p:cond delay="0"/>
                                  </p:stCondLst>
                                  <p:childTnLst>
                                    <p:set>
                                      <p:cBhvr>
                                        <p:cTn id="105" dur="1" fill="hold">
                                          <p:stCondLst>
                                            <p:cond delay="0"/>
                                          </p:stCondLst>
                                        </p:cTn>
                                        <p:tgtEl>
                                          <p:spTgt spid="5">
                                            <p:txEl>
                                              <p:pRg st="19" end="19"/>
                                            </p:txEl>
                                          </p:spTgt>
                                        </p:tgtEl>
                                        <p:attrNameLst>
                                          <p:attrName>style.visibility</p:attrName>
                                        </p:attrNameLst>
                                      </p:cBhvr>
                                      <p:to>
                                        <p:strVal val="visible"/>
                                      </p:to>
                                    </p:set>
                                    <p:animEffect transition="in" filter="randombar(horizontal)">
                                      <p:cBhvr>
                                        <p:cTn id="106" dur="2000"/>
                                        <p:tgtEl>
                                          <p:spTgt spid="5">
                                            <p:txEl>
                                              <p:pRg st="19" end="19"/>
                                            </p:txEl>
                                          </p:spTgt>
                                        </p:tgtEl>
                                      </p:cBhvr>
                                    </p:animEffect>
                                  </p:childTnLst>
                                </p:cTn>
                              </p:par>
                              <p:par>
                                <p:cTn id="107" presetID="14" presetClass="entr" presetSubtype="10" fill="hold" nodeType="withEffect">
                                  <p:stCondLst>
                                    <p:cond delay="0"/>
                                  </p:stCondLst>
                                  <p:childTnLst>
                                    <p:set>
                                      <p:cBhvr>
                                        <p:cTn id="108" dur="1" fill="hold">
                                          <p:stCondLst>
                                            <p:cond delay="0"/>
                                          </p:stCondLst>
                                        </p:cTn>
                                        <p:tgtEl>
                                          <p:spTgt spid="5">
                                            <p:txEl>
                                              <p:pRg st="20" end="20"/>
                                            </p:txEl>
                                          </p:spTgt>
                                        </p:tgtEl>
                                        <p:attrNameLst>
                                          <p:attrName>style.visibility</p:attrName>
                                        </p:attrNameLst>
                                      </p:cBhvr>
                                      <p:to>
                                        <p:strVal val="visible"/>
                                      </p:to>
                                    </p:set>
                                    <p:animEffect transition="in" filter="randombar(horizontal)">
                                      <p:cBhvr>
                                        <p:cTn id="109" dur="2000"/>
                                        <p:tgtEl>
                                          <p:spTgt spid="5">
                                            <p:txEl>
                                              <p:pRg st="20" end="2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Картинка 73 из 3565">
            <a:hlinkClick r:id="rId2"/>
          </p:cNvPr>
          <p:cNvPicPr>
            <a:picLocks noChangeAspect="1" noChangeArrowheads="1"/>
          </p:cNvPicPr>
          <p:nvPr/>
        </p:nvPicPr>
        <p:blipFill>
          <a:blip r:embed="rId3"/>
          <a:srcRect/>
          <a:stretch>
            <a:fillRect/>
          </a:stretch>
        </p:blipFill>
        <p:spPr bwMode="auto">
          <a:xfrm>
            <a:off x="-17186" y="0"/>
            <a:ext cx="9161186" cy="6858000"/>
          </a:xfrm>
          <a:prstGeom prst="rect">
            <a:avLst/>
          </a:prstGeom>
          <a:noFill/>
        </p:spPr>
      </p:pic>
      <p:sp>
        <p:nvSpPr>
          <p:cNvPr id="2" name="Заголовок 1"/>
          <p:cNvSpPr>
            <a:spLocks noGrp="1"/>
          </p:cNvSpPr>
          <p:nvPr>
            <p:ph type="title"/>
          </p:nvPr>
        </p:nvSpPr>
        <p:spPr>
          <a:xfrm>
            <a:off x="0" y="0"/>
            <a:ext cx="9144000" cy="1143000"/>
          </a:xfrm>
        </p:spPr>
        <p:txBody>
          <a:bodyPr>
            <a:normAutofit/>
          </a:bodyPr>
          <a:lstStyle/>
          <a:p>
            <a:r>
              <a:rPr lang="ru-RU" sz="4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Bookman Old Style" pitchFamily="18" charset="0"/>
              </a:rPr>
              <a:t>Как всё начиналось...</a:t>
            </a:r>
            <a:endParaRPr lang="ru-RU" sz="4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Bookman Old Style" pitchFamily="18" charset="0"/>
            </a:endParaRPr>
          </a:p>
        </p:txBody>
      </p:sp>
      <p:sp>
        <p:nvSpPr>
          <p:cNvPr id="3" name="Содержимое 2"/>
          <p:cNvSpPr>
            <a:spLocks noGrp="1"/>
          </p:cNvSpPr>
          <p:nvPr>
            <p:ph idx="1"/>
          </p:nvPr>
        </p:nvSpPr>
        <p:spPr>
          <a:xfrm>
            <a:off x="0" y="1214422"/>
            <a:ext cx="9144000" cy="5643578"/>
          </a:xfrm>
        </p:spPr>
        <p:txBody>
          <a:bodyPr>
            <a:normAutofit fontScale="55000" lnSpcReduction="20000"/>
          </a:bodyPr>
          <a:lstStyle/>
          <a:p>
            <a:pPr>
              <a:buNone/>
            </a:pPr>
            <a:r>
              <a:rPr lang="ru-RU" sz="3100" dirty="0" smtClean="0"/>
              <a:t>Простой холмогорский парень</a:t>
            </a:r>
          </a:p>
          <a:p>
            <a:pPr>
              <a:buNone/>
            </a:pPr>
            <a:r>
              <a:rPr lang="ru-RU" sz="3100" dirty="0" smtClean="0"/>
              <a:t>В деревне приморской жил.</a:t>
            </a:r>
          </a:p>
          <a:p>
            <a:pPr>
              <a:buNone/>
            </a:pPr>
            <a:r>
              <a:rPr lang="ru-RU" sz="3100" dirty="0" smtClean="0"/>
              <a:t>Его величали Михайло,</a:t>
            </a:r>
          </a:p>
          <a:p>
            <a:pPr>
              <a:buNone/>
            </a:pPr>
            <a:r>
              <a:rPr lang="ru-RU" sz="3100" dirty="0" smtClean="0"/>
              <a:t>Жил себе, не тужил.</a:t>
            </a:r>
          </a:p>
          <a:p>
            <a:pPr>
              <a:buNone/>
            </a:pPr>
            <a:r>
              <a:rPr lang="ru-RU" sz="3100" dirty="0" smtClean="0"/>
              <a:t>Время шло, ребёнок мужал,</a:t>
            </a:r>
          </a:p>
          <a:p>
            <a:pPr>
              <a:buNone/>
            </a:pPr>
            <a:r>
              <a:rPr lang="ru-RU" sz="3100" dirty="0" smtClean="0"/>
              <a:t>Стремление к знаньям в себе пробуждал.</a:t>
            </a:r>
          </a:p>
          <a:p>
            <a:pPr>
              <a:buNone/>
            </a:pPr>
            <a:r>
              <a:rPr lang="ru-RU" sz="3100" dirty="0" smtClean="0"/>
              <a:t>Сквозь холод и бурю, сугробы и мглу</a:t>
            </a:r>
          </a:p>
          <a:p>
            <a:pPr>
              <a:buNone/>
            </a:pPr>
            <a:r>
              <a:rPr lang="ru-RU" sz="3100" dirty="0" smtClean="0"/>
              <a:t>С обозом Михайло едет в Москву.</a:t>
            </a:r>
          </a:p>
          <a:p>
            <a:pPr>
              <a:buNone/>
            </a:pPr>
            <a:r>
              <a:rPr lang="ru-RU" sz="3100" dirty="0" smtClean="0"/>
              <a:t>А тяга к знаньям растёт и растёт,</a:t>
            </a:r>
          </a:p>
          <a:p>
            <a:pPr>
              <a:buNone/>
            </a:pPr>
            <a:r>
              <a:rPr lang="ru-RU" sz="3100" dirty="0" smtClean="0"/>
              <a:t>В Славяно-греко-латинскую академию приведёт.</a:t>
            </a:r>
          </a:p>
          <a:p>
            <a:pPr>
              <a:buNone/>
            </a:pPr>
            <a:r>
              <a:rPr lang="ru-RU" sz="3100" dirty="0" smtClean="0"/>
              <a:t>Усердие, терпение, упорство и труд</a:t>
            </a:r>
          </a:p>
          <a:p>
            <a:pPr>
              <a:buNone/>
            </a:pPr>
            <a:r>
              <a:rPr lang="ru-RU" sz="3100" dirty="0" smtClean="0"/>
              <a:t>К великим наукам его призовут.</a:t>
            </a:r>
          </a:p>
          <a:p>
            <a:pPr>
              <a:buNone/>
            </a:pPr>
            <a:r>
              <a:rPr lang="ru-RU" sz="3100" dirty="0" smtClean="0"/>
              <a:t>Учиться он будет в Москве, Петербурге,</a:t>
            </a:r>
          </a:p>
          <a:p>
            <a:pPr>
              <a:buNone/>
            </a:pPr>
            <a:r>
              <a:rPr lang="ru-RU" sz="3100" dirty="0" smtClean="0"/>
              <a:t>Киеве, Марбурге.</a:t>
            </a:r>
          </a:p>
          <a:p>
            <a:pPr>
              <a:buNone/>
            </a:pPr>
            <a:r>
              <a:rPr lang="ru-RU" sz="3100" dirty="0" smtClean="0"/>
              <a:t>Химия-область его приложения:</a:t>
            </a:r>
          </a:p>
          <a:p>
            <a:pPr>
              <a:buNone/>
            </a:pPr>
            <a:r>
              <a:rPr lang="ru-RU" sz="3100" dirty="0" smtClean="0"/>
              <a:t>Изучить металлы, стекло, их строение.</a:t>
            </a:r>
          </a:p>
          <a:p>
            <a:pPr>
              <a:buNone/>
            </a:pPr>
            <a:r>
              <a:rPr lang="ru-RU" sz="3100" dirty="0" smtClean="0"/>
              <a:t>Венцом всех творений, научных открытий</a:t>
            </a:r>
          </a:p>
          <a:p>
            <a:pPr>
              <a:buNone/>
            </a:pPr>
            <a:r>
              <a:rPr lang="ru-RU" sz="3100" dirty="0" smtClean="0"/>
              <a:t>Стал университет в Москве-</a:t>
            </a:r>
          </a:p>
          <a:p>
            <a:pPr>
              <a:buNone/>
            </a:pPr>
            <a:r>
              <a:rPr lang="ru-RU" sz="3100" dirty="0" smtClean="0"/>
              <a:t>Наук покровитель.</a:t>
            </a:r>
          </a:p>
          <a:p>
            <a:pPr>
              <a:buNone/>
            </a:pPr>
            <a:r>
              <a:rPr lang="ru-RU" sz="3100" dirty="0" smtClean="0"/>
              <a:t>Память учёного чтим и храним</a:t>
            </a:r>
          </a:p>
          <a:p>
            <a:pPr>
              <a:buNone/>
            </a:pPr>
            <a:r>
              <a:rPr lang="ru-RU" sz="3100" dirty="0" smtClean="0"/>
              <a:t>И рвенье к учёбе в себе сохраним.</a:t>
            </a:r>
          </a:p>
          <a:p>
            <a:pPr>
              <a:buNone/>
            </a:pPr>
            <a:endParaRPr lang="ru-RU" sz="2800" dirty="0" smtClean="0"/>
          </a:p>
          <a:p>
            <a:pPr>
              <a:buNone/>
            </a:pPr>
            <a:endParaRPr lang="ru-RU" sz="2800" dirty="0" smtClean="0"/>
          </a:p>
        </p:txBody>
      </p:sp>
      <p:pic>
        <p:nvPicPr>
          <p:cNvPr id="34819" name="Picture 3" descr="C:\Documents and Settings\Администратор\Рабочий стол\Рисунки\DSC08704.JPG"/>
          <p:cNvPicPr>
            <a:picLocks noChangeAspect="1" noChangeArrowheads="1"/>
          </p:cNvPicPr>
          <p:nvPr/>
        </p:nvPicPr>
        <p:blipFill>
          <a:blip r:embed="rId4" cstate="print"/>
          <a:srcRect l="3571" t="7143" r="3571" b="4761"/>
          <a:stretch>
            <a:fillRect/>
          </a:stretch>
        </p:blipFill>
        <p:spPr bwMode="auto">
          <a:xfrm>
            <a:off x="4643438" y="1357297"/>
            <a:ext cx="4143404" cy="2948191"/>
          </a:xfrm>
          <a:prstGeom prst="rect">
            <a:avLst/>
          </a:prstGeom>
          <a:noFill/>
        </p:spPr>
      </p:pic>
      <p:pic>
        <p:nvPicPr>
          <p:cNvPr id="34821" name="Picture 5" descr="C:\Documents and Settings\Администратор\Рабочий стол\Рисунки\DSC08683.JPG"/>
          <p:cNvPicPr>
            <a:picLocks noChangeAspect="1" noChangeArrowheads="1"/>
          </p:cNvPicPr>
          <p:nvPr/>
        </p:nvPicPr>
        <p:blipFill>
          <a:blip r:embed="rId5" cstate="print"/>
          <a:srcRect/>
          <a:stretch>
            <a:fillRect/>
          </a:stretch>
        </p:blipFill>
        <p:spPr bwMode="auto">
          <a:xfrm>
            <a:off x="4714876" y="1357298"/>
            <a:ext cx="4214842" cy="3161132"/>
          </a:xfrm>
          <a:prstGeom prst="rect">
            <a:avLst/>
          </a:prstGeom>
          <a:noFill/>
        </p:spPr>
      </p:pic>
      <p:pic>
        <p:nvPicPr>
          <p:cNvPr id="34822" name="Picture 6"/>
          <p:cNvPicPr>
            <a:picLocks noChangeAspect="1" noChangeArrowheads="1"/>
          </p:cNvPicPr>
          <p:nvPr/>
        </p:nvPicPr>
        <p:blipFill>
          <a:blip r:embed="rId6" cstate="print"/>
          <a:srcRect/>
          <a:stretch>
            <a:fillRect/>
          </a:stretch>
        </p:blipFill>
        <p:spPr bwMode="auto">
          <a:xfrm>
            <a:off x="4643438" y="1428736"/>
            <a:ext cx="4500562" cy="3375422"/>
          </a:xfrm>
          <a:prstGeom prst="rect">
            <a:avLst/>
          </a:prstGeom>
          <a:noFill/>
          <a:ln w="9525">
            <a:noFill/>
            <a:miter lim="800000"/>
            <a:headEnd/>
            <a:tailEnd/>
          </a:ln>
          <a:effectLst/>
        </p:spPr>
      </p:pic>
      <p:pic>
        <p:nvPicPr>
          <p:cNvPr id="34823" name="Picture 7" descr="C:\Documents and Settings\Администратор\Рабочий стол\Рисунки\DSC08687.JPG"/>
          <p:cNvPicPr>
            <a:picLocks noChangeAspect="1" noChangeArrowheads="1"/>
          </p:cNvPicPr>
          <p:nvPr/>
        </p:nvPicPr>
        <p:blipFill>
          <a:blip r:embed="rId7" cstate="print"/>
          <a:srcRect/>
          <a:stretch>
            <a:fillRect/>
          </a:stretch>
        </p:blipFill>
        <p:spPr bwMode="auto">
          <a:xfrm>
            <a:off x="4714876" y="1357298"/>
            <a:ext cx="4286281" cy="3214710"/>
          </a:xfrm>
          <a:prstGeom prst="rect">
            <a:avLst/>
          </a:prstGeom>
          <a:noFill/>
        </p:spPr>
      </p:pic>
      <p:pic>
        <p:nvPicPr>
          <p:cNvPr id="34824" name="Picture 8" descr="C:\Documents and Settings\Администратор\Рабочий стол\Рисунки\DSC08699.JPG"/>
          <p:cNvPicPr>
            <a:picLocks noChangeAspect="1" noChangeArrowheads="1"/>
          </p:cNvPicPr>
          <p:nvPr/>
        </p:nvPicPr>
        <p:blipFill>
          <a:blip r:embed="rId8" cstate="print"/>
          <a:srcRect/>
          <a:stretch>
            <a:fillRect/>
          </a:stretch>
        </p:blipFill>
        <p:spPr bwMode="auto">
          <a:xfrm>
            <a:off x="5286380" y="1428736"/>
            <a:ext cx="3378947" cy="4505263"/>
          </a:xfrm>
          <a:prstGeom prst="rect">
            <a:avLst/>
          </a:prstGeom>
          <a:noFill/>
        </p:spPr>
      </p:pic>
      <p:pic>
        <p:nvPicPr>
          <p:cNvPr id="34825" name="Picture 9" descr="C:\Documents and Settings\Администратор\Рабочий стол\Рисунки\DSC08691.JPG"/>
          <p:cNvPicPr>
            <a:picLocks noChangeAspect="1" noChangeArrowheads="1"/>
          </p:cNvPicPr>
          <p:nvPr/>
        </p:nvPicPr>
        <p:blipFill>
          <a:blip r:embed="rId9" cstate="print"/>
          <a:srcRect/>
          <a:stretch>
            <a:fillRect/>
          </a:stretch>
        </p:blipFill>
        <p:spPr bwMode="auto">
          <a:xfrm>
            <a:off x="5143504" y="1285860"/>
            <a:ext cx="3750495" cy="500066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3"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2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8" dur="20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3"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20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24" dur="2000" fill="hold"/>
                                        <p:tgtEl>
                                          <p:spTgt spid="3">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3"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additive="base">
                                        <p:cTn id="29" dur="20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30" dur="2000" fill="hold"/>
                                        <p:tgtEl>
                                          <p:spTgt spid="3">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3"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additive="base">
                                        <p:cTn id="35" dur="20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36" dur="2000" fill="hold"/>
                                        <p:tgtEl>
                                          <p:spTgt spid="3">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nodeType="clickEffect">
                                  <p:stCondLst>
                                    <p:cond delay="0"/>
                                  </p:stCondLst>
                                  <p:childTnLst>
                                    <p:set>
                                      <p:cBhvr>
                                        <p:cTn id="40" dur="1" fill="hold">
                                          <p:stCondLst>
                                            <p:cond delay="0"/>
                                          </p:stCondLst>
                                        </p:cTn>
                                        <p:tgtEl>
                                          <p:spTgt spid="34819"/>
                                        </p:tgtEl>
                                        <p:attrNameLst>
                                          <p:attrName>style.visibility</p:attrName>
                                        </p:attrNameLst>
                                      </p:cBhvr>
                                      <p:to>
                                        <p:strVal val="visible"/>
                                      </p:to>
                                    </p:set>
                                    <p:anim calcmode="lin" valueType="num">
                                      <p:cBhvr>
                                        <p:cTn id="41" dur="3000" fill="hold"/>
                                        <p:tgtEl>
                                          <p:spTgt spid="34819"/>
                                        </p:tgtEl>
                                        <p:attrNameLst>
                                          <p:attrName>ppt_w</p:attrName>
                                        </p:attrNameLst>
                                      </p:cBhvr>
                                      <p:tavLst>
                                        <p:tav tm="0">
                                          <p:val>
                                            <p:fltVal val="0"/>
                                          </p:val>
                                        </p:tav>
                                        <p:tav tm="100000">
                                          <p:val>
                                            <p:strVal val="#ppt_w"/>
                                          </p:val>
                                        </p:tav>
                                      </p:tavLst>
                                    </p:anim>
                                    <p:anim calcmode="lin" valueType="num">
                                      <p:cBhvr>
                                        <p:cTn id="42" dur="3000" fill="hold"/>
                                        <p:tgtEl>
                                          <p:spTgt spid="34819"/>
                                        </p:tgtEl>
                                        <p:attrNameLst>
                                          <p:attrName>ppt_h</p:attrName>
                                        </p:attrNameLst>
                                      </p:cBhvr>
                                      <p:tavLst>
                                        <p:tav tm="0">
                                          <p:val>
                                            <p:fltVal val="0"/>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23" presetClass="exit" presetSubtype="32" fill="hold" nodeType="clickEffect">
                                  <p:stCondLst>
                                    <p:cond delay="0"/>
                                  </p:stCondLst>
                                  <p:childTnLst>
                                    <p:anim calcmode="lin" valueType="num">
                                      <p:cBhvr>
                                        <p:cTn id="46" dur="2000"/>
                                        <p:tgtEl>
                                          <p:spTgt spid="34819"/>
                                        </p:tgtEl>
                                        <p:attrNameLst>
                                          <p:attrName>ppt_w</p:attrName>
                                        </p:attrNameLst>
                                      </p:cBhvr>
                                      <p:tavLst>
                                        <p:tav tm="0">
                                          <p:val>
                                            <p:strVal val="ppt_w"/>
                                          </p:val>
                                        </p:tav>
                                        <p:tav tm="100000">
                                          <p:val>
                                            <p:fltVal val="0"/>
                                          </p:val>
                                        </p:tav>
                                      </p:tavLst>
                                    </p:anim>
                                    <p:anim calcmode="lin" valueType="num">
                                      <p:cBhvr>
                                        <p:cTn id="47" dur="2000"/>
                                        <p:tgtEl>
                                          <p:spTgt spid="34819"/>
                                        </p:tgtEl>
                                        <p:attrNameLst>
                                          <p:attrName>ppt_h</p:attrName>
                                        </p:attrNameLst>
                                      </p:cBhvr>
                                      <p:tavLst>
                                        <p:tav tm="0">
                                          <p:val>
                                            <p:strVal val="ppt_h"/>
                                          </p:val>
                                        </p:tav>
                                        <p:tav tm="100000">
                                          <p:val>
                                            <p:fltVal val="0"/>
                                          </p:val>
                                        </p:tav>
                                      </p:tavLst>
                                    </p:anim>
                                    <p:set>
                                      <p:cBhvr>
                                        <p:cTn id="48" dur="1" fill="hold">
                                          <p:stCondLst>
                                            <p:cond delay="1999"/>
                                          </p:stCondLst>
                                        </p:cTn>
                                        <p:tgtEl>
                                          <p:spTgt spid="34819"/>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 presetClass="entr" presetSubtype="3" fill="hold" nodeType="clickEffect">
                                  <p:stCondLst>
                                    <p:cond delay="0"/>
                                  </p:stCondLst>
                                  <p:childTnLst>
                                    <p:set>
                                      <p:cBhvr>
                                        <p:cTn id="52" dur="1" fill="hold">
                                          <p:stCondLst>
                                            <p:cond delay="0"/>
                                          </p:stCondLst>
                                        </p:cTn>
                                        <p:tgtEl>
                                          <p:spTgt spid="3">
                                            <p:txEl>
                                              <p:pRg st="4" end="4"/>
                                            </p:txEl>
                                          </p:spTgt>
                                        </p:tgtEl>
                                        <p:attrNameLst>
                                          <p:attrName>style.visibility</p:attrName>
                                        </p:attrNameLst>
                                      </p:cBhvr>
                                      <p:to>
                                        <p:strVal val="visible"/>
                                      </p:to>
                                    </p:set>
                                    <p:anim calcmode="lin" valueType="num">
                                      <p:cBhvr additive="base">
                                        <p:cTn id="53" dur="20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54" dur="2000" fill="hold"/>
                                        <p:tgtEl>
                                          <p:spTgt spid="3">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3" fill="hold" nodeType="clickEffect">
                                  <p:stCondLst>
                                    <p:cond delay="0"/>
                                  </p:stCondLst>
                                  <p:childTnLst>
                                    <p:set>
                                      <p:cBhvr>
                                        <p:cTn id="58" dur="1" fill="hold">
                                          <p:stCondLst>
                                            <p:cond delay="0"/>
                                          </p:stCondLst>
                                        </p:cTn>
                                        <p:tgtEl>
                                          <p:spTgt spid="3">
                                            <p:txEl>
                                              <p:pRg st="5" end="5"/>
                                            </p:txEl>
                                          </p:spTgt>
                                        </p:tgtEl>
                                        <p:attrNameLst>
                                          <p:attrName>style.visibility</p:attrName>
                                        </p:attrNameLst>
                                      </p:cBhvr>
                                      <p:to>
                                        <p:strVal val="visible"/>
                                      </p:to>
                                    </p:set>
                                    <p:anim calcmode="lin" valueType="num">
                                      <p:cBhvr additive="base">
                                        <p:cTn id="59" dur="20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60" dur="2000" fill="hold"/>
                                        <p:tgtEl>
                                          <p:spTgt spid="3">
                                            <p:txEl>
                                              <p:pRg st="5" end="5"/>
                                            </p:txEl>
                                          </p:spTgt>
                                        </p:tgtEl>
                                        <p:attrNameLst>
                                          <p:attrName>ppt_y</p:attrName>
                                        </p:attrNameLst>
                                      </p:cBhvr>
                                      <p:tavLst>
                                        <p:tav tm="0">
                                          <p:val>
                                            <p:strVal val="0-#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3" fill="hold" nodeType="clickEffect">
                                  <p:stCondLst>
                                    <p:cond delay="0"/>
                                  </p:stCondLst>
                                  <p:childTnLst>
                                    <p:set>
                                      <p:cBhvr>
                                        <p:cTn id="64" dur="1" fill="hold">
                                          <p:stCondLst>
                                            <p:cond delay="0"/>
                                          </p:stCondLst>
                                        </p:cTn>
                                        <p:tgtEl>
                                          <p:spTgt spid="3">
                                            <p:txEl>
                                              <p:pRg st="6" end="6"/>
                                            </p:txEl>
                                          </p:spTgt>
                                        </p:tgtEl>
                                        <p:attrNameLst>
                                          <p:attrName>style.visibility</p:attrName>
                                        </p:attrNameLst>
                                      </p:cBhvr>
                                      <p:to>
                                        <p:strVal val="visible"/>
                                      </p:to>
                                    </p:set>
                                    <p:anim calcmode="lin" valueType="num">
                                      <p:cBhvr additive="base">
                                        <p:cTn id="65" dur="20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66" dur="2000" fill="hold"/>
                                        <p:tgtEl>
                                          <p:spTgt spid="3">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3" fill="hold" nodeType="clickEffect">
                                  <p:stCondLst>
                                    <p:cond delay="0"/>
                                  </p:stCondLst>
                                  <p:childTnLst>
                                    <p:set>
                                      <p:cBhvr>
                                        <p:cTn id="70" dur="1" fill="hold">
                                          <p:stCondLst>
                                            <p:cond delay="0"/>
                                          </p:stCondLst>
                                        </p:cTn>
                                        <p:tgtEl>
                                          <p:spTgt spid="3">
                                            <p:txEl>
                                              <p:pRg st="7" end="7"/>
                                            </p:txEl>
                                          </p:spTgt>
                                        </p:tgtEl>
                                        <p:attrNameLst>
                                          <p:attrName>style.visibility</p:attrName>
                                        </p:attrNameLst>
                                      </p:cBhvr>
                                      <p:to>
                                        <p:strVal val="visible"/>
                                      </p:to>
                                    </p:set>
                                    <p:anim calcmode="lin" valueType="num">
                                      <p:cBhvr additive="base">
                                        <p:cTn id="71" dur="2000" fill="hold"/>
                                        <p:tgtEl>
                                          <p:spTgt spid="3">
                                            <p:txEl>
                                              <p:pRg st="7" end="7"/>
                                            </p:txEl>
                                          </p:spTgt>
                                        </p:tgtEl>
                                        <p:attrNameLst>
                                          <p:attrName>ppt_x</p:attrName>
                                        </p:attrNameLst>
                                      </p:cBhvr>
                                      <p:tavLst>
                                        <p:tav tm="0">
                                          <p:val>
                                            <p:strVal val="1+#ppt_w/2"/>
                                          </p:val>
                                        </p:tav>
                                        <p:tav tm="100000">
                                          <p:val>
                                            <p:strVal val="#ppt_x"/>
                                          </p:val>
                                        </p:tav>
                                      </p:tavLst>
                                    </p:anim>
                                    <p:anim calcmode="lin" valueType="num">
                                      <p:cBhvr additive="base">
                                        <p:cTn id="72" dur="2000" fill="hold"/>
                                        <p:tgtEl>
                                          <p:spTgt spid="3">
                                            <p:txEl>
                                              <p:pRg st="7" end="7"/>
                                            </p:txEl>
                                          </p:spTgt>
                                        </p:tgtEl>
                                        <p:attrNameLst>
                                          <p:attrName>ppt_y</p:attrName>
                                        </p:attrNameLst>
                                      </p:cBhvr>
                                      <p:tavLst>
                                        <p:tav tm="0">
                                          <p:val>
                                            <p:strVal val="0-#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3" presetClass="entr" presetSubtype="16" fill="hold" nodeType="clickEffect">
                                  <p:stCondLst>
                                    <p:cond delay="0"/>
                                  </p:stCondLst>
                                  <p:childTnLst>
                                    <p:set>
                                      <p:cBhvr>
                                        <p:cTn id="76" dur="1" fill="hold">
                                          <p:stCondLst>
                                            <p:cond delay="0"/>
                                          </p:stCondLst>
                                        </p:cTn>
                                        <p:tgtEl>
                                          <p:spTgt spid="34821"/>
                                        </p:tgtEl>
                                        <p:attrNameLst>
                                          <p:attrName>style.visibility</p:attrName>
                                        </p:attrNameLst>
                                      </p:cBhvr>
                                      <p:to>
                                        <p:strVal val="visible"/>
                                      </p:to>
                                    </p:set>
                                    <p:anim calcmode="lin" valueType="num">
                                      <p:cBhvr>
                                        <p:cTn id="77" dur="3000" fill="hold"/>
                                        <p:tgtEl>
                                          <p:spTgt spid="34821"/>
                                        </p:tgtEl>
                                        <p:attrNameLst>
                                          <p:attrName>ppt_w</p:attrName>
                                        </p:attrNameLst>
                                      </p:cBhvr>
                                      <p:tavLst>
                                        <p:tav tm="0">
                                          <p:val>
                                            <p:fltVal val="0"/>
                                          </p:val>
                                        </p:tav>
                                        <p:tav tm="100000">
                                          <p:val>
                                            <p:strVal val="#ppt_w"/>
                                          </p:val>
                                        </p:tav>
                                      </p:tavLst>
                                    </p:anim>
                                    <p:anim calcmode="lin" valueType="num">
                                      <p:cBhvr>
                                        <p:cTn id="78" dur="3000" fill="hold"/>
                                        <p:tgtEl>
                                          <p:spTgt spid="34821"/>
                                        </p:tgtEl>
                                        <p:attrNameLst>
                                          <p:attrName>ppt_h</p:attrName>
                                        </p:attrNameLst>
                                      </p:cBhvr>
                                      <p:tavLst>
                                        <p:tav tm="0">
                                          <p:val>
                                            <p:fltVal val="0"/>
                                          </p:val>
                                        </p:tav>
                                        <p:tav tm="100000">
                                          <p:val>
                                            <p:strVal val="#ppt_h"/>
                                          </p:val>
                                        </p:tav>
                                      </p:tavLst>
                                    </p:anim>
                                  </p:childTnLst>
                                </p:cTn>
                              </p:par>
                            </p:childTnLst>
                          </p:cTn>
                        </p:par>
                      </p:childTnLst>
                    </p:cTn>
                  </p:par>
                  <p:par>
                    <p:cTn id="79" fill="hold">
                      <p:stCondLst>
                        <p:cond delay="indefinite"/>
                      </p:stCondLst>
                      <p:childTnLst>
                        <p:par>
                          <p:cTn id="80" fill="hold">
                            <p:stCondLst>
                              <p:cond delay="0"/>
                            </p:stCondLst>
                            <p:childTnLst>
                              <p:par>
                                <p:cTn id="81" presetID="23" presetClass="exit" presetSubtype="32" fill="hold" nodeType="clickEffect">
                                  <p:stCondLst>
                                    <p:cond delay="0"/>
                                  </p:stCondLst>
                                  <p:childTnLst>
                                    <p:anim calcmode="lin" valueType="num">
                                      <p:cBhvr>
                                        <p:cTn id="82" dur="3000"/>
                                        <p:tgtEl>
                                          <p:spTgt spid="34821"/>
                                        </p:tgtEl>
                                        <p:attrNameLst>
                                          <p:attrName>ppt_w</p:attrName>
                                        </p:attrNameLst>
                                      </p:cBhvr>
                                      <p:tavLst>
                                        <p:tav tm="0">
                                          <p:val>
                                            <p:strVal val="ppt_w"/>
                                          </p:val>
                                        </p:tav>
                                        <p:tav tm="100000">
                                          <p:val>
                                            <p:fltVal val="0"/>
                                          </p:val>
                                        </p:tav>
                                      </p:tavLst>
                                    </p:anim>
                                    <p:anim calcmode="lin" valueType="num">
                                      <p:cBhvr>
                                        <p:cTn id="83" dur="3000"/>
                                        <p:tgtEl>
                                          <p:spTgt spid="34821"/>
                                        </p:tgtEl>
                                        <p:attrNameLst>
                                          <p:attrName>ppt_h</p:attrName>
                                        </p:attrNameLst>
                                      </p:cBhvr>
                                      <p:tavLst>
                                        <p:tav tm="0">
                                          <p:val>
                                            <p:strVal val="ppt_h"/>
                                          </p:val>
                                        </p:tav>
                                        <p:tav tm="100000">
                                          <p:val>
                                            <p:fltVal val="0"/>
                                          </p:val>
                                        </p:tav>
                                      </p:tavLst>
                                    </p:anim>
                                    <p:set>
                                      <p:cBhvr>
                                        <p:cTn id="84" dur="1" fill="hold">
                                          <p:stCondLst>
                                            <p:cond delay="2999"/>
                                          </p:stCondLst>
                                        </p:cTn>
                                        <p:tgtEl>
                                          <p:spTgt spid="34821"/>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2" presetClass="entr" presetSubtype="3" fill="hold" nodeType="clickEffect">
                                  <p:stCondLst>
                                    <p:cond delay="0"/>
                                  </p:stCondLst>
                                  <p:childTnLst>
                                    <p:set>
                                      <p:cBhvr>
                                        <p:cTn id="88" dur="1" fill="hold">
                                          <p:stCondLst>
                                            <p:cond delay="0"/>
                                          </p:stCondLst>
                                        </p:cTn>
                                        <p:tgtEl>
                                          <p:spTgt spid="3">
                                            <p:txEl>
                                              <p:pRg st="8" end="8"/>
                                            </p:txEl>
                                          </p:spTgt>
                                        </p:tgtEl>
                                        <p:attrNameLst>
                                          <p:attrName>style.visibility</p:attrName>
                                        </p:attrNameLst>
                                      </p:cBhvr>
                                      <p:to>
                                        <p:strVal val="visible"/>
                                      </p:to>
                                    </p:set>
                                    <p:anim calcmode="lin" valueType="num">
                                      <p:cBhvr additive="base">
                                        <p:cTn id="89" dur="2000" fill="hold"/>
                                        <p:tgtEl>
                                          <p:spTgt spid="3">
                                            <p:txEl>
                                              <p:pRg st="8" end="8"/>
                                            </p:txEl>
                                          </p:spTgt>
                                        </p:tgtEl>
                                        <p:attrNameLst>
                                          <p:attrName>ppt_x</p:attrName>
                                        </p:attrNameLst>
                                      </p:cBhvr>
                                      <p:tavLst>
                                        <p:tav tm="0">
                                          <p:val>
                                            <p:strVal val="1+#ppt_w/2"/>
                                          </p:val>
                                        </p:tav>
                                        <p:tav tm="100000">
                                          <p:val>
                                            <p:strVal val="#ppt_x"/>
                                          </p:val>
                                        </p:tav>
                                      </p:tavLst>
                                    </p:anim>
                                    <p:anim calcmode="lin" valueType="num">
                                      <p:cBhvr additive="base">
                                        <p:cTn id="90" dur="2000" fill="hold"/>
                                        <p:tgtEl>
                                          <p:spTgt spid="3">
                                            <p:txEl>
                                              <p:pRg st="8" end="8"/>
                                            </p:txEl>
                                          </p:spTgt>
                                        </p:tgtEl>
                                        <p:attrNameLst>
                                          <p:attrName>ppt_y</p:attrName>
                                        </p:attrNameLst>
                                      </p:cBhvr>
                                      <p:tavLst>
                                        <p:tav tm="0">
                                          <p:val>
                                            <p:strVal val="0-#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3" fill="hold" nodeType="clickEffect">
                                  <p:stCondLst>
                                    <p:cond delay="0"/>
                                  </p:stCondLst>
                                  <p:childTnLst>
                                    <p:set>
                                      <p:cBhvr>
                                        <p:cTn id="94" dur="1" fill="hold">
                                          <p:stCondLst>
                                            <p:cond delay="0"/>
                                          </p:stCondLst>
                                        </p:cTn>
                                        <p:tgtEl>
                                          <p:spTgt spid="3">
                                            <p:txEl>
                                              <p:pRg st="9" end="9"/>
                                            </p:txEl>
                                          </p:spTgt>
                                        </p:tgtEl>
                                        <p:attrNameLst>
                                          <p:attrName>style.visibility</p:attrName>
                                        </p:attrNameLst>
                                      </p:cBhvr>
                                      <p:to>
                                        <p:strVal val="visible"/>
                                      </p:to>
                                    </p:set>
                                    <p:anim calcmode="lin" valueType="num">
                                      <p:cBhvr additive="base">
                                        <p:cTn id="95" dur="2000" fill="hold"/>
                                        <p:tgtEl>
                                          <p:spTgt spid="3">
                                            <p:txEl>
                                              <p:pRg st="9" end="9"/>
                                            </p:txEl>
                                          </p:spTgt>
                                        </p:tgtEl>
                                        <p:attrNameLst>
                                          <p:attrName>ppt_x</p:attrName>
                                        </p:attrNameLst>
                                      </p:cBhvr>
                                      <p:tavLst>
                                        <p:tav tm="0">
                                          <p:val>
                                            <p:strVal val="1+#ppt_w/2"/>
                                          </p:val>
                                        </p:tav>
                                        <p:tav tm="100000">
                                          <p:val>
                                            <p:strVal val="#ppt_x"/>
                                          </p:val>
                                        </p:tav>
                                      </p:tavLst>
                                    </p:anim>
                                    <p:anim calcmode="lin" valueType="num">
                                      <p:cBhvr additive="base">
                                        <p:cTn id="96" dur="2000" fill="hold"/>
                                        <p:tgtEl>
                                          <p:spTgt spid="3">
                                            <p:txEl>
                                              <p:pRg st="9" end="9"/>
                                            </p:txEl>
                                          </p:spTgt>
                                        </p:tgtEl>
                                        <p:attrNameLst>
                                          <p:attrName>ppt_y</p:attrName>
                                        </p:attrNameLst>
                                      </p:cBhvr>
                                      <p:tavLst>
                                        <p:tav tm="0">
                                          <p:val>
                                            <p:strVal val="0-#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3" fill="hold" nodeType="clickEffect">
                                  <p:stCondLst>
                                    <p:cond delay="0"/>
                                  </p:stCondLst>
                                  <p:childTnLst>
                                    <p:set>
                                      <p:cBhvr>
                                        <p:cTn id="100" dur="1" fill="hold">
                                          <p:stCondLst>
                                            <p:cond delay="0"/>
                                          </p:stCondLst>
                                        </p:cTn>
                                        <p:tgtEl>
                                          <p:spTgt spid="3">
                                            <p:txEl>
                                              <p:pRg st="10" end="10"/>
                                            </p:txEl>
                                          </p:spTgt>
                                        </p:tgtEl>
                                        <p:attrNameLst>
                                          <p:attrName>style.visibility</p:attrName>
                                        </p:attrNameLst>
                                      </p:cBhvr>
                                      <p:to>
                                        <p:strVal val="visible"/>
                                      </p:to>
                                    </p:set>
                                    <p:anim calcmode="lin" valueType="num">
                                      <p:cBhvr additive="base">
                                        <p:cTn id="101" dur="2000" fill="hold"/>
                                        <p:tgtEl>
                                          <p:spTgt spid="3">
                                            <p:txEl>
                                              <p:pRg st="10" end="10"/>
                                            </p:txEl>
                                          </p:spTgt>
                                        </p:tgtEl>
                                        <p:attrNameLst>
                                          <p:attrName>ppt_x</p:attrName>
                                        </p:attrNameLst>
                                      </p:cBhvr>
                                      <p:tavLst>
                                        <p:tav tm="0">
                                          <p:val>
                                            <p:strVal val="1+#ppt_w/2"/>
                                          </p:val>
                                        </p:tav>
                                        <p:tav tm="100000">
                                          <p:val>
                                            <p:strVal val="#ppt_x"/>
                                          </p:val>
                                        </p:tav>
                                      </p:tavLst>
                                    </p:anim>
                                    <p:anim calcmode="lin" valueType="num">
                                      <p:cBhvr additive="base">
                                        <p:cTn id="102" dur="2000" fill="hold"/>
                                        <p:tgtEl>
                                          <p:spTgt spid="3">
                                            <p:txEl>
                                              <p:pRg st="10" end="10"/>
                                            </p:txEl>
                                          </p:spTgt>
                                        </p:tgtEl>
                                        <p:attrNameLst>
                                          <p:attrName>ppt_y</p:attrName>
                                        </p:attrNameLst>
                                      </p:cBhvr>
                                      <p:tavLst>
                                        <p:tav tm="0">
                                          <p:val>
                                            <p:strVal val="0-#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3" fill="hold" nodeType="clickEffect">
                                  <p:stCondLst>
                                    <p:cond delay="0"/>
                                  </p:stCondLst>
                                  <p:childTnLst>
                                    <p:set>
                                      <p:cBhvr>
                                        <p:cTn id="106" dur="1" fill="hold">
                                          <p:stCondLst>
                                            <p:cond delay="0"/>
                                          </p:stCondLst>
                                        </p:cTn>
                                        <p:tgtEl>
                                          <p:spTgt spid="3">
                                            <p:txEl>
                                              <p:pRg st="11" end="11"/>
                                            </p:txEl>
                                          </p:spTgt>
                                        </p:tgtEl>
                                        <p:attrNameLst>
                                          <p:attrName>style.visibility</p:attrName>
                                        </p:attrNameLst>
                                      </p:cBhvr>
                                      <p:to>
                                        <p:strVal val="visible"/>
                                      </p:to>
                                    </p:set>
                                    <p:anim calcmode="lin" valueType="num">
                                      <p:cBhvr additive="base">
                                        <p:cTn id="107" dur="2000" fill="hold"/>
                                        <p:tgtEl>
                                          <p:spTgt spid="3">
                                            <p:txEl>
                                              <p:pRg st="11" end="11"/>
                                            </p:txEl>
                                          </p:spTgt>
                                        </p:tgtEl>
                                        <p:attrNameLst>
                                          <p:attrName>ppt_x</p:attrName>
                                        </p:attrNameLst>
                                      </p:cBhvr>
                                      <p:tavLst>
                                        <p:tav tm="0">
                                          <p:val>
                                            <p:strVal val="1+#ppt_w/2"/>
                                          </p:val>
                                        </p:tav>
                                        <p:tav tm="100000">
                                          <p:val>
                                            <p:strVal val="#ppt_x"/>
                                          </p:val>
                                        </p:tav>
                                      </p:tavLst>
                                    </p:anim>
                                    <p:anim calcmode="lin" valueType="num">
                                      <p:cBhvr additive="base">
                                        <p:cTn id="108" dur="2000" fill="hold"/>
                                        <p:tgtEl>
                                          <p:spTgt spid="3">
                                            <p:txEl>
                                              <p:pRg st="11" end="11"/>
                                            </p:txEl>
                                          </p:spTgt>
                                        </p:tgtEl>
                                        <p:attrNameLst>
                                          <p:attrName>ppt_y</p:attrName>
                                        </p:attrNameLst>
                                      </p:cBhvr>
                                      <p:tavLst>
                                        <p:tav tm="0">
                                          <p:val>
                                            <p:strVal val="0-#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3" presetClass="entr" presetSubtype="16" fill="hold" nodeType="clickEffect">
                                  <p:stCondLst>
                                    <p:cond delay="0"/>
                                  </p:stCondLst>
                                  <p:childTnLst>
                                    <p:set>
                                      <p:cBhvr>
                                        <p:cTn id="112" dur="1" fill="hold">
                                          <p:stCondLst>
                                            <p:cond delay="0"/>
                                          </p:stCondLst>
                                        </p:cTn>
                                        <p:tgtEl>
                                          <p:spTgt spid="34822"/>
                                        </p:tgtEl>
                                        <p:attrNameLst>
                                          <p:attrName>style.visibility</p:attrName>
                                        </p:attrNameLst>
                                      </p:cBhvr>
                                      <p:to>
                                        <p:strVal val="visible"/>
                                      </p:to>
                                    </p:set>
                                    <p:anim calcmode="lin" valueType="num">
                                      <p:cBhvr>
                                        <p:cTn id="113" dur="3000" fill="hold"/>
                                        <p:tgtEl>
                                          <p:spTgt spid="34822"/>
                                        </p:tgtEl>
                                        <p:attrNameLst>
                                          <p:attrName>ppt_w</p:attrName>
                                        </p:attrNameLst>
                                      </p:cBhvr>
                                      <p:tavLst>
                                        <p:tav tm="0">
                                          <p:val>
                                            <p:fltVal val="0"/>
                                          </p:val>
                                        </p:tav>
                                        <p:tav tm="100000">
                                          <p:val>
                                            <p:strVal val="#ppt_w"/>
                                          </p:val>
                                        </p:tav>
                                      </p:tavLst>
                                    </p:anim>
                                    <p:anim calcmode="lin" valueType="num">
                                      <p:cBhvr>
                                        <p:cTn id="114" dur="3000" fill="hold"/>
                                        <p:tgtEl>
                                          <p:spTgt spid="34822"/>
                                        </p:tgtEl>
                                        <p:attrNameLst>
                                          <p:attrName>ppt_h</p:attrName>
                                        </p:attrNameLst>
                                      </p:cBhvr>
                                      <p:tavLst>
                                        <p:tav tm="0">
                                          <p:val>
                                            <p:fltVal val="0"/>
                                          </p:val>
                                        </p:tav>
                                        <p:tav tm="100000">
                                          <p:val>
                                            <p:strVal val="#ppt_h"/>
                                          </p:val>
                                        </p:tav>
                                      </p:tavLst>
                                    </p:anim>
                                  </p:childTnLst>
                                </p:cTn>
                              </p:par>
                            </p:childTnLst>
                          </p:cTn>
                        </p:par>
                      </p:childTnLst>
                    </p:cTn>
                  </p:par>
                  <p:par>
                    <p:cTn id="115" fill="hold">
                      <p:stCondLst>
                        <p:cond delay="indefinite"/>
                      </p:stCondLst>
                      <p:childTnLst>
                        <p:par>
                          <p:cTn id="116" fill="hold">
                            <p:stCondLst>
                              <p:cond delay="0"/>
                            </p:stCondLst>
                            <p:childTnLst>
                              <p:par>
                                <p:cTn id="117" presetID="23" presetClass="exit" presetSubtype="32" fill="hold" nodeType="clickEffect">
                                  <p:stCondLst>
                                    <p:cond delay="0"/>
                                  </p:stCondLst>
                                  <p:childTnLst>
                                    <p:anim calcmode="lin" valueType="num">
                                      <p:cBhvr>
                                        <p:cTn id="118" dur="3000"/>
                                        <p:tgtEl>
                                          <p:spTgt spid="34822"/>
                                        </p:tgtEl>
                                        <p:attrNameLst>
                                          <p:attrName>ppt_w</p:attrName>
                                        </p:attrNameLst>
                                      </p:cBhvr>
                                      <p:tavLst>
                                        <p:tav tm="0">
                                          <p:val>
                                            <p:strVal val="ppt_w"/>
                                          </p:val>
                                        </p:tav>
                                        <p:tav tm="100000">
                                          <p:val>
                                            <p:fltVal val="0"/>
                                          </p:val>
                                        </p:tav>
                                      </p:tavLst>
                                    </p:anim>
                                    <p:anim calcmode="lin" valueType="num">
                                      <p:cBhvr>
                                        <p:cTn id="119" dur="3000"/>
                                        <p:tgtEl>
                                          <p:spTgt spid="34822"/>
                                        </p:tgtEl>
                                        <p:attrNameLst>
                                          <p:attrName>ppt_h</p:attrName>
                                        </p:attrNameLst>
                                      </p:cBhvr>
                                      <p:tavLst>
                                        <p:tav tm="0">
                                          <p:val>
                                            <p:strVal val="ppt_h"/>
                                          </p:val>
                                        </p:tav>
                                        <p:tav tm="100000">
                                          <p:val>
                                            <p:fltVal val="0"/>
                                          </p:val>
                                        </p:tav>
                                      </p:tavLst>
                                    </p:anim>
                                    <p:set>
                                      <p:cBhvr>
                                        <p:cTn id="120" dur="1" fill="hold">
                                          <p:stCondLst>
                                            <p:cond delay="2999"/>
                                          </p:stCondLst>
                                        </p:cTn>
                                        <p:tgtEl>
                                          <p:spTgt spid="34822"/>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2" presetClass="entr" presetSubtype="3" fill="hold" nodeType="clickEffect">
                                  <p:stCondLst>
                                    <p:cond delay="0"/>
                                  </p:stCondLst>
                                  <p:childTnLst>
                                    <p:set>
                                      <p:cBhvr>
                                        <p:cTn id="124" dur="1" fill="hold">
                                          <p:stCondLst>
                                            <p:cond delay="0"/>
                                          </p:stCondLst>
                                        </p:cTn>
                                        <p:tgtEl>
                                          <p:spTgt spid="3">
                                            <p:txEl>
                                              <p:pRg st="12" end="12"/>
                                            </p:txEl>
                                          </p:spTgt>
                                        </p:tgtEl>
                                        <p:attrNameLst>
                                          <p:attrName>style.visibility</p:attrName>
                                        </p:attrNameLst>
                                      </p:cBhvr>
                                      <p:to>
                                        <p:strVal val="visible"/>
                                      </p:to>
                                    </p:set>
                                    <p:anim calcmode="lin" valueType="num">
                                      <p:cBhvr additive="base">
                                        <p:cTn id="125" dur="2000" fill="hold"/>
                                        <p:tgtEl>
                                          <p:spTgt spid="3">
                                            <p:txEl>
                                              <p:pRg st="12" end="12"/>
                                            </p:txEl>
                                          </p:spTgt>
                                        </p:tgtEl>
                                        <p:attrNameLst>
                                          <p:attrName>ppt_x</p:attrName>
                                        </p:attrNameLst>
                                      </p:cBhvr>
                                      <p:tavLst>
                                        <p:tav tm="0">
                                          <p:val>
                                            <p:strVal val="1+#ppt_w/2"/>
                                          </p:val>
                                        </p:tav>
                                        <p:tav tm="100000">
                                          <p:val>
                                            <p:strVal val="#ppt_x"/>
                                          </p:val>
                                        </p:tav>
                                      </p:tavLst>
                                    </p:anim>
                                    <p:anim calcmode="lin" valueType="num">
                                      <p:cBhvr additive="base">
                                        <p:cTn id="126" dur="2000" fill="hold"/>
                                        <p:tgtEl>
                                          <p:spTgt spid="3">
                                            <p:txEl>
                                              <p:pRg st="12" end="12"/>
                                            </p:txEl>
                                          </p:spTgt>
                                        </p:tgtEl>
                                        <p:attrNameLst>
                                          <p:attrName>ppt_y</p:attrName>
                                        </p:attrNameLst>
                                      </p:cBhvr>
                                      <p:tavLst>
                                        <p:tav tm="0">
                                          <p:val>
                                            <p:strVal val="0-#ppt_h/2"/>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2" presetClass="entr" presetSubtype="3" fill="hold" nodeType="clickEffect">
                                  <p:stCondLst>
                                    <p:cond delay="0"/>
                                  </p:stCondLst>
                                  <p:childTnLst>
                                    <p:set>
                                      <p:cBhvr>
                                        <p:cTn id="130" dur="1" fill="hold">
                                          <p:stCondLst>
                                            <p:cond delay="0"/>
                                          </p:stCondLst>
                                        </p:cTn>
                                        <p:tgtEl>
                                          <p:spTgt spid="3">
                                            <p:txEl>
                                              <p:pRg st="13" end="13"/>
                                            </p:txEl>
                                          </p:spTgt>
                                        </p:tgtEl>
                                        <p:attrNameLst>
                                          <p:attrName>style.visibility</p:attrName>
                                        </p:attrNameLst>
                                      </p:cBhvr>
                                      <p:to>
                                        <p:strVal val="visible"/>
                                      </p:to>
                                    </p:set>
                                    <p:anim calcmode="lin" valueType="num">
                                      <p:cBhvr additive="base">
                                        <p:cTn id="131" dur="2000" fill="hold"/>
                                        <p:tgtEl>
                                          <p:spTgt spid="3">
                                            <p:txEl>
                                              <p:pRg st="13" end="13"/>
                                            </p:txEl>
                                          </p:spTgt>
                                        </p:tgtEl>
                                        <p:attrNameLst>
                                          <p:attrName>ppt_x</p:attrName>
                                        </p:attrNameLst>
                                      </p:cBhvr>
                                      <p:tavLst>
                                        <p:tav tm="0">
                                          <p:val>
                                            <p:strVal val="1+#ppt_w/2"/>
                                          </p:val>
                                        </p:tav>
                                        <p:tav tm="100000">
                                          <p:val>
                                            <p:strVal val="#ppt_x"/>
                                          </p:val>
                                        </p:tav>
                                      </p:tavLst>
                                    </p:anim>
                                    <p:anim calcmode="lin" valueType="num">
                                      <p:cBhvr additive="base">
                                        <p:cTn id="132" dur="2000" fill="hold"/>
                                        <p:tgtEl>
                                          <p:spTgt spid="3">
                                            <p:txEl>
                                              <p:pRg st="13" end="13"/>
                                            </p:txEl>
                                          </p:spTgt>
                                        </p:tgtEl>
                                        <p:attrNameLst>
                                          <p:attrName>ppt_y</p:attrName>
                                        </p:attrNameLst>
                                      </p:cBhvr>
                                      <p:tavLst>
                                        <p:tav tm="0">
                                          <p:val>
                                            <p:strVal val="0-#ppt_h/2"/>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2" presetClass="entr" presetSubtype="3" fill="hold" nodeType="clickEffect">
                                  <p:stCondLst>
                                    <p:cond delay="0"/>
                                  </p:stCondLst>
                                  <p:childTnLst>
                                    <p:set>
                                      <p:cBhvr>
                                        <p:cTn id="136" dur="1" fill="hold">
                                          <p:stCondLst>
                                            <p:cond delay="0"/>
                                          </p:stCondLst>
                                        </p:cTn>
                                        <p:tgtEl>
                                          <p:spTgt spid="3">
                                            <p:txEl>
                                              <p:pRg st="14" end="14"/>
                                            </p:txEl>
                                          </p:spTgt>
                                        </p:tgtEl>
                                        <p:attrNameLst>
                                          <p:attrName>style.visibility</p:attrName>
                                        </p:attrNameLst>
                                      </p:cBhvr>
                                      <p:to>
                                        <p:strVal val="visible"/>
                                      </p:to>
                                    </p:set>
                                    <p:anim calcmode="lin" valueType="num">
                                      <p:cBhvr additive="base">
                                        <p:cTn id="137" dur="2000" fill="hold"/>
                                        <p:tgtEl>
                                          <p:spTgt spid="3">
                                            <p:txEl>
                                              <p:pRg st="14" end="14"/>
                                            </p:txEl>
                                          </p:spTgt>
                                        </p:tgtEl>
                                        <p:attrNameLst>
                                          <p:attrName>ppt_x</p:attrName>
                                        </p:attrNameLst>
                                      </p:cBhvr>
                                      <p:tavLst>
                                        <p:tav tm="0">
                                          <p:val>
                                            <p:strVal val="1+#ppt_w/2"/>
                                          </p:val>
                                        </p:tav>
                                        <p:tav tm="100000">
                                          <p:val>
                                            <p:strVal val="#ppt_x"/>
                                          </p:val>
                                        </p:tav>
                                      </p:tavLst>
                                    </p:anim>
                                    <p:anim calcmode="lin" valueType="num">
                                      <p:cBhvr additive="base">
                                        <p:cTn id="138" dur="2000" fill="hold"/>
                                        <p:tgtEl>
                                          <p:spTgt spid="3">
                                            <p:txEl>
                                              <p:pRg st="14" end="14"/>
                                            </p:txEl>
                                          </p:spTgt>
                                        </p:tgtEl>
                                        <p:attrNameLst>
                                          <p:attrName>ppt_y</p:attrName>
                                        </p:attrNameLst>
                                      </p:cBhvr>
                                      <p:tavLst>
                                        <p:tav tm="0">
                                          <p:val>
                                            <p:strVal val="0-#ppt_h/2"/>
                                          </p:val>
                                        </p:tav>
                                        <p:tav tm="100000">
                                          <p:val>
                                            <p:strVal val="#ppt_y"/>
                                          </p:val>
                                        </p:tav>
                                      </p:tavLst>
                                    </p:anim>
                                  </p:childTnLst>
                                </p:cTn>
                              </p:par>
                            </p:childTnLst>
                          </p:cTn>
                        </p:par>
                      </p:childTnLst>
                    </p:cTn>
                  </p:par>
                  <p:par>
                    <p:cTn id="139" fill="hold">
                      <p:stCondLst>
                        <p:cond delay="indefinite"/>
                      </p:stCondLst>
                      <p:childTnLst>
                        <p:par>
                          <p:cTn id="140" fill="hold">
                            <p:stCondLst>
                              <p:cond delay="0"/>
                            </p:stCondLst>
                            <p:childTnLst>
                              <p:par>
                                <p:cTn id="141" presetID="2" presetClass="entr" presetSubtype="3" fill="hold" nodeType="clickEffect">
                                  <p:stCondLst>
                                    <p:cond delay="0"/>
                                  </p:stCondLst>
                                  <p:childTnLst>
                                    <p:set>
                                      <p:cBhvr>
                                        <p:cTn id="142" dur="1" fill="hold">
                                          <p:stCondLst>
                                            <p:cond delay="0"/>
                                          </p:stCondLst>
                                        </p:cTn>
                                        <p:tgtEl>
                                          <p:spTgt spid="3">
                                            <p:txEl>
                                              <p:pRg st="15" end="15"/>
                                            </p:txEl>
                                          </p:spTgt>
                                        </p:tgtEl>
                                        <p:attrNameLst>
                                          <p:attrName>style.visibility</p:attrName>
                                        </p:attrNameLst>
                                      </p:cBhvr>
                                      <p:to>
                                        <p:strVal val="visible"/>
                                      </p:to>
                                    </p:set>
                                    <p:anim calcmode="lin" valueType="num">
                                      <p:cBhvr additive="base">
                                        <p:cTn id="143" dur="2000" fill="hold"/>
                                        <p:tgtEl>
                                          <p:spTgt spid="3">
                                            <p:txEl>
                                              <p:pRg st="15" end="15"/>
                                            </p:txEl>
                                          </p:spTgt>
                                        </p:tgtEl>
                                        <p:attrNameLst>
                                          <p:attrName>ppt_x</p:attrName>
                                        </p:attrNameLst>
                                      </p:cBhvr>
                                      <p:tavLst>
                                        <p:tav tm="0">
                                          <p:val>
                                            <p:strVal val="1+#ppt_w/2"/>
                                          </p:val>
                                        </p:tav>
                                        <p:tav tm="100000">
                                          <p:val>
                                            <p:strVal val="#ppt_x"/>
                                          </p:val>
                                        </p:tav>
                                      </p:tavLst>
                                    </p:anim>
                                    <p:anim calcmode="lin" valueType="num">
                                      <p:cBhvr additive="base">
                                        <p:cTn id="144" dur="2000" fill="hold"/>
                                        <p:tgtEl>
                                          <p:spTgt spid="3">
                                            <p:txEl>
                                              <p:pRg st="15" end="15"/>
                                            </p:txEl>
                                          </p:spTgt>
                                        </p:tgtEl>
                                        <p:attrNameLst>
                                          <p:attrName>ppt_y</p:attrName>
                                        </p:attrNameLst>
                                      </p:cBhvr>
                                      <p:tavLst>
                                        <p:tav tm="0">
                                          <p:val>
                                            <p:strVal val="0-#ppt_h/2"/>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23" presetClass="entr" presetSubtype="16" fill="hold" nodeType="clickEffect">
                                  <p:stCondLst>
                                    <p:cond delay="0"/>
                                  </p:stCondLst>
                                  <p:childTnLst>
                                    <p:set>
                                      <p:cBhvr>
                                        <p:cTn id="148" dur="1" fill="hold">
                                          <p:stCondLst>
                                            <p:cond delay="0"/>
                                          </p:stCondLst>
                                        </p:cTn>
                                        <p:tgtEl>
                                          <p:spTgt spid="34823"/>
                                        </p:tgtEl>
                                        <p:attrNameLst>
                                          <p:attrName>style.visibility</p:attrName>
                                        </p:attrNameLst>
                                      </p:cBhvr>
                                      <p:to>
                                        <p:strVal val="visible"/>
                                      </p:to>
                                    </p:set>
                                    <p:anim calcmode="lin" valueType="num">
                                      <p:cBhvr>
                                        <p:cTn id="149" dur="3000" fill="hold"/>
                                        <p:tgtEl>
                                          <p:spTgt spid="34823"/>
                                        </p:tgtEl>
                                        <p:attrNameLst>
                                          <p:attrName>ppt_w</p:attrName>
                                        </p:attrNameLst>
                                      </p:cBhvr>
                                      <p:tavLst>
                                        <p:tav tm="0">
                                          <p:val>
                                            <p:fltVal val="0"/>
                                          </p:val>
                                        </p:tav>
                                        <p:tav tm="100000">
                                          <p:val>
                                            <p:strVal val="#ppt_w"/>
                                          </p:val>
                                        </p:tav>
                                      </p:tavLst>
                                    </p:anim>
                                    <p:anim calcmode="lin" valueType="num">
                                      <p:cBhvr>
                                        <p:cTn id="150" dur="3000" fill="hold"/>
                                        <p:tgtEl>
                                          <p:spTgt spid="34823"/>
                                        </p:tgtEl>
                                        <p:attrNameLst>
                                          <p:attrName>ppt_h</p:attrName>
                                        </p:attrNameLst>
                                      </p:cBhvr>
                                      <p:tavLst>
                                        <p:tav tm="0">
                                          <p:val>
                                            <p:fltVal val="0"/>
                                          </p:val>
                                        </p:tav>
                                        <p:tav tm="100000">
                                          <p:val>
                                            <p:strVal val="#ppt_h"/>
                                          </p:val>
                                        </p:tav>
                                      </p:tavLst>
                                    </p:anim>
                                  </p:childTnLst>
                                </p:cTn>
                              </p:par>
                            </p:childTnLst>
                          </p:cTn>
                        </p:par>
                      </p:childTnLst>
                    </p:cTn>
                  </p:par>
                  <p:par>
                    <p:cTn id="151" fill="hold">
                      <p:stCondLst>
                        <p:cond delay="indefinite"/>
                      </p:stCondLst>
                      <p:childTnLst>
                        <p:par>
                          <p:cTn id="152" fill="hold">
                            <p:stCondLst>
                              <p:cond delay="0"/>
                            </p:stCondLst>
                            <p:childTnLst>
                              <p:par>
                                <p:cTn id="153" presetID="23" presetClass="exit" presetSubtype="32" fill="hold" nodeType="clickEffect">
                                  <p:stCondLst>
                                    <p:cond delay="0"/>
                                  </p:stCondLst>
                                  <p:childTnLst>
                                    <p:anim calcmode="lin" valueType="num">
                                      <p:cBhvr>
                                        <p:cTn id="154" dur="3000"/>
                                        <p:tgtEl>
                                          <p:spTgt spid="34823"/>
                                        </p:tgtEl>
                                        <p:attrNameLst>
                                          <p:attrName>ppt_w</p:attrName>
                                        </p:attrNameLst>
                                      </p:cBhvr>
                                      <p:tavLst>
                                        <p:tav tm="0">
                                          <p:val>
                                            <p:strVal val="ppt_w"/>
                                          </p:val>
                                        </p:tav>
                                        <p:tav tm="100000">
                                          <p:val>
                                            <p:fltVal val="0"/>
                                          </p:val>
                                        </p:tav>
                                      </p:tavLst>
                                    </p:anim>
                                    <p:anim calcmode="lin" valueType="num">
                                      <p:cBhvr>
                                        <p:cTn id="155" dur="3000"/>
                                        <p:tgtEl>
                                          <p:spTgt spid="34823"/>
                                        </p:tgtEl>
                                        <p:attrNameLst>
                                          <p:attrName>ppt_h</p:attrName>
                                        </p:attrNameLst>
                                      </p:cBhvr>
                                      <p:tavLst>
                                        <p:tav tm="0">
                                          <p:val>
                                            <p:strVal val="ppt_h"/>
                                          </p:val>
                                        </p:tav>
                                        <p:tav tm="100000">
                                          <p:val>
                                            <p:fltVal val="0"/>
                                          </p:val>
                                        </p:tav>
                                      </p:tavLst>
                                    </p:anim>
                                    <p:set>
                                      <p:cBhvr>
                                        <p:cTn id="156" dur="1" fill="hold">
                                          <p:stCondLst>
                                            <p:cond delay="2999"/>
                                          </p:stCondLst>
                                        </p:cTn>
                                        <p:tgtEl>
                                          <p:spTgt spid="34823"/>
                                        </p:tgtEl>
                                        <p:attrNameLst>
                                          <p:attrName>style.visibility</p:attrName>
                                        </p:attrNameLst>
                                      </p:cBhvr>
                                      <p:to>
                                        <p:strVal val="hidden"/>
                                      </p:to>
                                    </p:set>
                                  </p:childTnLst>
                                </p:cTn>
                              </p:par>
                            </p:childTnLst>
                          </p:cTn>
                        </p:par>
                      </p:childTnLst>
                    </p:cTn>
                  </p:par>
                  <p:par>
                    <p:cTn id="157" fill="hold">
                      <p:stCondLst>
                        <p:cond delay="indefinite"/>
                      </p:stCondLst>
                      <p:childTnLst>
                        <p:par>
                          <p:cTn id="158" fill="hold">
                            <p:stCondLst>
                              <p:cond delay="0"/>
                            </p:stCondLst>
                            <p:childTnLst>
                              <p:par>
                                <p:cTn id="159" presetID="2" presetClass="entr" presetSubtype="3" fill="hold" nodeType="clickEffect">
                                  <p:stCondLst>
                                    <p:cond delay="0"/>
                                  </p:stCondLst>
                                  <p:childTnLst>
                                    <p:set>
                                      <p:cBhvr>
                                        <p:cTn id="160" dur="1" fill="hold">
                                          <p:stCondLst>
                                            <p:cond delay="0"/>
                                          </p:stCondLst>
                                        </p:cTn>
                                        <p:tgtEl>
                                          <p:spTgt spid="3">
                                            <p:txEl>
                                              <p:pRg st="16" end="16"/>
                                            </p:txEl>
                                          </p:spTgt>
                                        </p:tgtEl>
                                        <p:attrNameLst>
                                          <p:attrName>style.visibility</p:attrName>
                                        </p:attrNameLst>
                                      </p:cBhvr>
                                      <p:to>
                                        <p:strVal val="visible"/>
                                      </p:to>
                                    </p:set>
                                    <p:anim calcmode="lin" valueType="num">
                                      <p:cBhvr additive="base">
                                        <p:cTn id="161" dur="2000" fill="hold"/>
                                        <p:tgtEl>
                                          <p:spTgt spid="3">
                                            <p:txEl>
                                              <p:pRg st="16" end="16"/>
                                            </p:txEl>
                                          </p:spTgt>
                                        </p:tgtEl>
                                        <p:attrNameLst>
                                          <p:attrName>ppt_x</p:attrName>
                                        </p:attrNameLst>
                                      </p:cBhvr>
                                      <p:tavLst>
                                        <p:tav tm="0">
                                          <p:val>
                                            <p:strVal val="1+#ppt_w/2"/>
                                          </p:val>
                                        </p:tav>
                                        <p:tav tm="100000">
                                          <p:val>
                                            <p:strVal val="#ppt_x"/>
                                          </p:val>
                                        </p:tav>
                                      </p:tavLst>
                                    </p:anim>
                                    <p:anim calcmode="lin" valueType="num">
                                      <p:cBhvr additive="base">
                                        <p:cTn id="162" dur="2000" fill="hold"/>
                                        <p:tgtEl>
                                          <p:spTgt spid="3">
                                            <p:txEl>
                                              <p:pRg st="16" end="16"/>
                                            </p:txEl>
                                          </p:spTgt>
                                        </p:tgtEl>
                                        <p:attrNameLst>
                                          <p:attrName>ppt_y</p:attrName>
                                        </p:attrNameLst>
                                      </p:cBhvr>
                                      <p:tavLst>
                                        <p:tav tm="0">
                                          <p:val>
                                            <p:strVal val="0-#ppt_h/2"/>
                                          </p:val>
                                        </p:tav>
                                        <p:tav tm="100000">
                                          <p:val>
                                            <p:strVal val="#ppt_y"/>
                                          </p:val>
                                        </p:tav>
                                      </p:tavLst>
                                    </p:anim>
                                  </p:childTnLst>
                                </p:cTn>
                              </p:par>
                            </p:childTnLst>
                          </p:cTn>
                        </p:par>
                      </p:childTnLst>
                    </p:cTn>
                  </p:par>
                  <p:par>
                    <p:cTn id="163" fill="hold">
                      <p:stCondLst>
                        <p:cond delay="indefinite"/>
                      </p:stCondLst>
                      <p:childTnLst>
                        <p:par>
                          <p:cTn id="164" fill="hold">
                            <p:stCondLst>
                              <p:cond delay="0"/>
                            </p:stCondLst>
                            <p:childTnLst>
                              <p:par>
                                <p:cTn id="165" presetID="2" presetClass="entr" presetSubtype="3" fill="hold" nodeType="clickEffect">
                                  <p:stCondLst>
                                    <p:cond delay="0"/>
                                  </p:stCondLst>
                                  <p:childTnLst>
                                    <p:set>
                                      <p:cBhvr>
                                        <p:cTn id="166" dur="1" fill="hold">
                                          <p:stCondLst>
                                            <p:cond delay="0"/>
                                          </p:stCondLst>
                                        </p:cTn>
                                        <p:tgtEl>
                                          <p:spTgt spid="3">
                                            <p:txEl>
                                              <p:pRg st="17" end="17"/>
                                            </p:txEl>
                                          </p:spTgt>
                                        </p:tgtEl>
                                        <p:attrNameLst>
                                          <p:attrName>style.visibility</p:attrName>
                                        </p:attrNameLst>
                                      </p:cBhvr>
                                      <p:to>
                                        <p:strVal val="visible"/>
                                      </p:to>
                                    </p:set>
                                    <p:anim calcmode="lin" valueType="num">
                                      <p:cBhvr additive="base">
                                        <p:cTn id="167" dur="2000" fill="hold"/>
                                        <p:tgtEl>
                                          <p:spTgt spid="3">
                                            <p:txEl>
                                              <p:pRg st="17" end="17"/>
                                            </p:txEl>
                                          </p:spTgt>
                                        </p:tgtEl>
                                        <p:attrNameLst>
                                          <p:attrName>ppt_x</p:attrName>
                                        </p:attrNameLst>
                                      </p:cBhvr>
                                      <p:tavLst>
                                        <p:tav tm="0">
                                          <p:val>
                                            <p:strVal val="1+#ppt_w/2"/>
                                          </p:val>
                                        </p:tav>
                                        <p:tav tm="100000">
                                          <p:val>
                                            <p:strVal val="#ppt_x"/>
                                          </p:val>
                                        </p:tav>
                                      </p:tavLst>
                                    </p:anim>
                                    <p:anim calcmode="lin" valueType="num">
                                      <p:cBhvr additive="base">
                                        <p:cTn id="168" dur="2000" fill="hold"/>
                                        <p:tgtEl>
                                          <p:spTgt spid="3">
                                            <p:txEl>
                                              <p:pRg st="17" end="17"/>
                                            </p:txEl>
                                          </p:spTgt>
                                        </p:tgtEl>
                                        <p:attrNameLst>
                                          <p:attrName>ppt_y</p:attrName>
                                        </p:attrNameLst>
                                      </p:cBhvr>
                                      <p:tavLst>
                                        <p:tav tm="0">
                                          <p:val>
                                            <p:strVal val="0-#ppt_h/2"/>
                                          </p:val>
                                        </p:tav>
                                        <p:tav tm="100000">
                                          <p:val>
                                            <p:strVal val="#ppt_y"/>
                                          </p:val>
                                        </p:tav>
                                      </p:tavLst>
                                    </p:anim>
                                  </p:childTnLst>
                                </p:cTn>
                              </p:par>
                            </p:childTnLst>
                          </p:cTn>
                        </p:par>
                      </p:childTnLst>
                    </p:cTn>
                  </p:par>
                  <p:par>
                    <p:cTn id="169" fill="hold">
                      <p:stCondLst>
                        <p:cond delay="indefinite"/>
                      </p:stCondLst>
                      <p:childTnLst>
                        <p:par>
                          <p:cTn id="170" fill="hold">
                            <p:stCondLst>
                              <p:cond delay="0"/>
                            </p:stCondLst>
                            <p:childTnLst>
                              <p:par>
                                <p:cTn id="171" presetID="2" presetClass="entr" presetSubtype="3" fill="hold" nodeType="clickEffect">
                                  <p:stCondLst>
                                    <p:cond delay="0"/>
                                  </p:stCondLst>
                                  <p:childTnLst>
                                    <p:set>
                                      <p:cBhvr>
                                        <p:cTn id="172" dur="1" fill="hold">
                                          <p:stCondLst>
                                            <p:cond delay="0"/>
                                          </p:stCondLst>
                                        </p:cTn>
                                        <p:tgtEl>
                                          <p:spTgt spid="3">
                                            <p:txEl>
                                              <p:pRg st="18" end="18"/>
                                            </p:txEl>
                                          </p:spTgt>
                                        </p:tgtEl>
                                        <p:attrNameLst>
                                          <p:attrName>style.visibility</p:attrName>
                                        </p:attrNameLst>
                                      </p:cBhvr>
                                      <p:to>
                                        <p:strVal val="visible"/>
                                      </p:to>
                                    </p:set>
                                    <p:anim calcmode="lin" valueType="num">
                                      <p:cBhvr additive="base">
                                        <p:cTn id="173" dur="2000" fill="hold"/>
                                        <p:tgtEl>
                                          <p:spTgt spid="3">
                                            <p:txEl>
                                              <p:pRg st="18" end="18"/>
                                            </p:txEl>
                                          </p:spTgt>
                                        </p:tgtEl>
                                        <p:attrNameLst>
                                          <p:attrName>ppt_x</p:attrName>
                                        </p:attrNameLst>
                                      </p:cBhvr>
                                      <p:tavLst>
                                        <p:tav tm="0">
                                          <p:val>
                                            <p:strVal val="1+#ppt_w/2"/>
                                          </p:val>
                                        </p:tav>
                                        <p:tav tm="100000">
                                          <p:val>
                                            <p:strVal val="#ppt_x"/>
                                          </p:val>
                                        </p:tav>
                                      </p:tavLst>
                                    </p:anim>
                                    <p:anim calcmode="lin" valueType="num">
                                      <p:cBhvr additive="base">
                                        <p:cTn id="174" dur="2000" fill="hold"/>
                                        <p:tgtEl>
                                          <p:spTgt spid="3">
                                            <p:txEl>
                                              <p:pRg st="18" end="18"/>
                                            </p:txEl>
                                          </p:spTgt>
                                        </p:tgtEl>
                                        <p:attrNameLst>
                                          <p:attrName>ppt_y</p:attrName>
                                        </p:attrNameLst>
                                      </p:cBhvr>
                                      <p:tavLst>
                                        <p:tav tm="0">
                                          <p:val>
                                            <p:strVal val="0-#ppt_h/2"/>
                                          </p:val>
                                        </p:tav>
                                        <p:tav tm="100000">
                                          <p:val>
                                            <p:strVal val="#ppt_y"/>
                                          </p:val>
                                        </p:tav>
                                      </p:tavLst>
                                    </p:anim>
                                  </p:childTnLst>
                                </p:cTn>
                              </p:par>
                            </p:childTnLst>
                          </p:cTn>
                        </p:par>
                      </p:childTnLst>
                    </p:cTn>
                  </p:par>
                  <p:par>
                    <p:cTn id="175" fill="hold">
                      <p:stCondLst>
                        <p:cond delay="indefinite"/>
                      </p:stCondLst>
                      <p:childTnLst>
                        <p:par>
                          <p:cTn id="176" fill="hold">
                            <p:stCondLst>
                              <p:cond delay="0"/>
                            </p:stCondLst>
                            <p:childTnLst>
                              <p:par>
                                <p:cTn id="177" presetID="23" presetClass="entr" presetSubtype="16" fill="hold" nodeType="clickEffect">
                                  <p:stCondLst>
                                    <p:cond delay="0"/>
                                  </p:stCondLst>
                                  <p:childTnLst>
                                    <p:set>
                                      <p:cBhvr>
                                        <p:cTn id="178" dur="1" fill="hold">
                                          <p:stCondLst>
                                            <p:cond delay="0"/>
                                          </p:stCondLst>
                                        </p:cTn>
                                        <p:tgtEl>
                                          <p:spTgt spid="34824"/>
                                        </p:tgtEl>
                                        <p:attrNameLst>
                                          <p:attrName>style.visibility</p:attrName>
                                        </p:attrNameLst>
                                      </p:cBhvr>
                                      <p:to>
                                        <p:strVal val="visible"/>
                                      </p:to>
                                    </p:set>
                                    <p:anim calcmode="lin" valueType="num">
                                      <p:cBhvr>
                                        <p:cTn id="179" dur="3000" fill="hold"/>
                                        <p:tgtEl>
                                          <p:spTgt spid="34824"/>
                                        </p:tgtEl>
                                        <p:attrNameLst>
                                          <p:attrName>ppt_w</p:attrName>
                                        </p:attrNameLst>
                                      </p:cBhvr>
                                      <p:tavLst>
                                        <p:tav tm="0">
                                          <p:val>
                                            <p:fltVal val="0"/>
                                          </p:val>
                                        </p:tav>
                                        <p:tav tm="100000">
                                          <p:val>
                                            <p:strVal val="#ppt_w"/>
                                          </p:val>
                                        </p:tav>
                                      </p:tavLst>
                                    </p:anim>
                                    <p:anim calcmode="lin" valueType="num">
                                      <p:cBhvr>
                                        <p:cTn id="180" dur="3000" fill="hold"/>
                                        <p:tgtEl>
                                          <p:spTgt spid="34824"/>
                                        </p:tgtEl>
                                        <p:attrNameLst>
                                          <p:attrName>ppt_h</p:attrName>
                                        </p:attrNameLst>
                                      </p:cBhvr>
                                      <p:tavLst>
                                        <p:tav tm="0">
                                          <p:val>
                                            <p:fltVal val="0"/>
                                          </p:val>
                                        </p:tav>
                                        <p:tav tm="100000">
                                          <p:val>
                                            <p:strVal val="#ppt_h"/>
                                          </p:val>
                                        </p:tav>
                                      </p:tavLst>
                                    </p:anim>
                                  </p:childTnLst>
                                </p:cTn>
                              </p:par>
                            </p:childTnLst>
                          </p:cTn>
                        </p:par>
                      </p:childTnLst>
                    </p:cTn>
                  </p:par>
                  <p:par>
                    <p:cTn id="181" fill="hold">
                      <p:stCondLst>
                        <p:cond delay="indefinite"/>
                      </p:stCondLst>
                      <p:childTnLst>
                        <p:par>
                          <p:cTn id="182" fill="hold">
                            <p:stCondLst>
                              <p:cond delay="0"/>
                            </p:stCondLst>
                            <p:childTnLst>
                              <p:par>
                                <p:cTn id="183" presetID="23" presetClass="exit" presetSubtype="32" fill="hold" nodeType="clickEffect">
                                  <p:stCondLst>
                                    <p:cond delay="0"/>
                                  </p:stCondLst>
                                  <p:childTnLst>
                                    <p:anim calcmode="lin" valueType="num">
                                      <p:cBhvr>
                                        <p:cTn id="184" dur="3000"/>
                                        <p:tgtEl>
                                          <p:spTgt spid="34824"/>
                                        </p:tgtEl>
                                        <p:attrNameLst>
                                          <p:attrName>ppt_w</p:attrName>
                                        </p:attrNameLst>
                                      </p:cBhvr>
                                      <p:tavLst>
                                        <p:tav tm="0">
                                          <p:val>
                                            <p:strVal val="ppt_w"/>
                                          </p:val>
                                        </p:tav>
                                        <p:tav tm="100000">
                                          <p:val>
                                            <p:fltVal val="0"/>
                                          </p:val>
                                        </p:tav>
                                      </p:tavLst>
                                    </p:anim>
                                    <p:anim calcmode="lin" valueType="num">
                                      <p:cBhvr>
                                        <p:cTn id="185" dur="3000"/>
                                        <p:tgtEl>
                                          <p:spTgt spid="34824"/>
                                        </p:tgtEl>
                                        <p:attrNameLst>
                                          <p:attrName>ppt_h</p:attrName>
                                        </p:attrNameLst>
                                      </p:cBhvr>
                                      <p:tavLst>
                                        <p:tav tm="0">
                                          <p:val>
                                            <p:strVal val="ppt_h"/>
                                          </p:val>
                                        </p:tav>
                                        <p:tav tm="100000">
                                          <p:val>
                                            <p:fltVal val="0"/>
                                          </p:val>
                                        </p:tav>
                                      </p:tavLst>
                                    </p:anim>
                                    <p:set>
                                      <p:cBhvr>
                                        <p:cTn id="186" dur="1" fill="hold">
                                          <p:stCondLst>
                                            <p:cond delay="2999"/>
                                          </p:stCondLst>
                                        </p:cTn>
                                        <p:tgtEl>
                                          <p:spTgt spid="34824"/>
                                        </p:tgtEl>
                                        <p:attrNameLst>
                                          <p:attrName>style.visibility</p:attrName>
                                        </p:attrNameLst>
                                      </p:cBhvr>
                                      <p:to>
                                        <p:strVal val="hidden"/>
                                      </p:to>
                                    </p:set>
                                  </p:childTnLst>
                                </p:cTn>
                              </p:par>
                            </p:childTnLst>
                          </p:cTn>
                        </p:par>
                      </p:childTnLst>
                    </p:cTn>
                  </p:par>
                  <p:par>
                    <p:cTn id="187" fill="hold">
                      <p:stCondLst>
                        <p:cond delay="indefinite"/>
                      </p:stCondLst>
                      <p:childTnLst>
                        <p:par>
                          <p:cTn id="188" fill="hold">
                            <p:stCondLst>
                              <p:cond delay="0"/>
                            </p:stCondLst>
                            <p:childTnLst>
                              <p:par>
                                <p:cTn id="189" presetID="2" presetClass="entr" presetSubtype="3" fill="hold" nodeType="clickEffect">
                                  <p:stCondLst>
                                    <p:cond delay="0"/>
                                  </p:stCondLst>
                                  <p:childTnLst>
                                    <p:set>
                                      <p:cBhvr>
                                        <p:cTn id="190" dur="1" fill="hold">
                                          <p:stCondLst>
                                            <p:cond delay="0"/>
                                          </p:stCondLst>
                                        </p:cTn>
                                        <p:tgtEl>
                                          <p:spTgt spid="3">
                                            <p:txEl>
                                              <p:pRg st="19" end="19"/>
                                            </p:txEl>
                                          </p:spTgt>
                                        </p:tgtEl>
                                        <p:attrNameLst>
                                          <p:attrName>style.visibility</p:attrName>
                                        </p:attrNameLst>
                                      </p:cBhvr>
                                      <p:to>
                                        <p:strVal val="visible"/>
                                      </p:to>
                                    </p:set>
                                    <p:anim calcmode="lin" valueType="num">
                                      <p:cBhvr additive="base">
                                        <p:cTn id="191" dur="2000" fill="hold"/>
                                        <p:tgtEl>
                                          <p:spTgt spid="3">
                                            <p:txEl>
                                              <p:pRg st="19" end="19"/>
                                            </p:txEl>
                                          </p:spTgt>
                                        </p:tgtEl>
                                        <p:attrNameLst>
                                          <p:attrName>ppt_x</p:attrName>
                                        </p:attrNameLst>
                                      </p:cBhvr>
                                      <p:tavLst>
                                        <p:tav tm="0">
                                          <p:val>
                                            <p:strVal val="1+#ppt_w/2"/>
                                          </p:val>
                                        </p:tav>
                                        <p:tav tm="100000">
                                          <p:val>
                                            <p:strVal val="#ppt_x"/>
                                          </p:val>
                                        </p:tav>
                                      </p:tavLst>
                                    </p:anim>
                                    <p:anim calcmode="lin" valueType="num">
                                      <p:cBhvr additive="base">
                                        <p:cTn id="192" dur="2000" fill="hold"/>
                                        <p:tgtEl>
                                          <p:spTgt spid="3">
                                            <p:txEl>
                                              <p:pRg st="19" end="19"/>
                                            </p:txEl>
                                          </p:spTgt>
                                        </p:tgtEl>
                                        <p:attrNameLst>
                                          <p:attrName>ppt_y</p:attrName>
                                        </p:attrNameLst>
                                      </p:cBhvr>
                                      <p:tavLst>
                                        <p:tav tm="0">
                                          <p:val>
                                            <p:strVal val="0-#ppt_h/2"/>
                                          </p:val>
                                        </p:tav>
                                        <p:tav tm="100000">
                                          <p:val>
                                            <p:strVal val="#ppt_y"/>
                                          </p:val>
                                        </p:tav>
                                      </p:tavLst>
                                    </p:anim>
                                  </p:childTnLst>
                                </p:cTn>
                              </p:par>
                            </p:childTnLst>
                          </p:cTn>
                        </p:par>
                      </p:childTnLst>
                    </p:cTn>
                  </p:par>
                  <p:par>
                    <p:cTn id="193" fill="hold">
                      <p:stCondLst>
                        <p:cond delay="indefinite"/>
                      </p:stCondLst>
                      <p:childTnLst>
                        <p:par>
                          <p:cTn id="194" fill="hold">
                            <p:stCondLst>
                              <p:cond delay="0"/>
                            </p:stCondLst>
                            <p:childTnLst>
                              <p:par>
                                <p:cTn id="195" presetID="2" presetClass="entr" presetSubtype="3" fill="hold" nodeType="clickEffect">
                                  <p:stCondLst>
                                    <p:cond delay="0"/>
                                  </p:stCondLst>
                                  <p:childTnLst>
                                    <p:set>
                                      <p:cBhvr>
                                        <p:cTn id="196" dur="1" fill="hold">
                                          <p:stCondLst>
                                            <p:cond delay="0"/>
                                          </p:stCondLst>
                                        </p:cTn>
                                        <p:tgtEl>
                                          <p:spTgt spid="3">
                                            <p:txEl>
                                              <p:pRg st="20" end="20"/>
                                            </p:txEl>
                                          </p:spTgt>
                                        </p:tgtEl>
                                        <p:attrNameLst>
                                          <p:attrName>style.visibility</p:attrName>
                                        </p:attrNameLst>
                                      </p:cBhvr>
                                      <p:to>
                                        <p:strVal val="visible"/>
                                      </p:to>
                                    </p:set>
                                    <p:anim calcmode="lin" valueType="num">
                                      <p:cBhvr additive="base">
                                        <p:cTn id="197" dur="2000" fill="hold"/>
                                        <p:tgtEl>
                                          <p:spTgt spid="3">
                                            <p:txEl>
                                              <p:pRg st="20" end="20"/>
                                            </p:txEl>
                                          </p:spTgt>
                                        </p:tgtEl>
                                        <p:attrNameLst>
                                          <p:attrName>ppt_x</p:attrName>
                                        </p:attrNameLst>
                                      </p:cBhvr>
                                      <p:tavLst>
                                        <p:tav tm="0">
                                          <p:val>
                                            <p:strVal val="1+#ppt_w/2"/>
                                          </p:val>
                                        </p:tav>
                                        <p:tav tm="100000">
                                          <p:val>
                                            <p:strVal val="#ppt_x"/>
                                          </p:val>
                                        </p:tav>
                                      </p:tavLst>
                                    </p:anim>
                                    <p:anim calcmode="lin" valueType="num">
                                      <p:cBhvr additive="base">
                                        <p:cTn id="198" dur="2000" fill="hold"/>
                                        <p:tgtEl>
                                          <p:spTgt spid="3">
                                            <p:txEl>
                                              <p:pRg st="20" end="20"/>
                                            </p:txEl>
                                          </p:spTgt>
                                        </p:tgtEl>
                                        <p:attrNameLst>
                                          <p:attrName>ppt_y</p:attrName>
                                        </p:attrNameLst>
                                      </p:cBhvr>
                                      <p:tavLst>
                                        <p:tav tm="0">
                                          <p:val>
                                            <p:strVal val="0-#ppt_h/2"/>
                                          </p:val>
                                        </p:tav>
                                        <p:tav tm="100000">
                                          <p:val>
                                            <p:strVal val="#ppt_y"/>
                                          </p:val>
                                        </p:tav>
                                      </p:tavLst>
                                    </p:anim>
                                  </p:childTnLst>
                                </p:cTn>
                              </p:par>
                            </p:childTnLst>
                          </p:cTn>
                        </p:par>
                      </p:childTnLst>
                    </p:cTn>
                  </p:par>
                  <p:par>
                    <p:cTn id="199" fill="hold">
                      <p:stCondLst>
                        <p:cond delay="indefinite"/>
                      </p:stCondLst>
                      <p:childTnLst>
                        <p:par>
                          <p:cTn id="200" fill="hold">
                            <p:stCondLst>
                              <p:cond delay="0"/>
                            </p:stCondLst>
                            <p:childTnLst>
                              <p:par>
                                <p:cTn id="201" presetID="23" presetClass="entr" presetSubtype="16" fill="hold" nodeType="clickEffect">
                                  <p:stCondLst>
                                    <p:cond delay="0"/>
                                  </p:stCondLst>
                                  <p:childTnLst>
                                    <p:set>
                                      <p:cBhvr>
                                        <p:cTn id="202" dur="1" fill="hold">
                                          <p:stCondLst>
                                            <p:cond delay="0"/>
                                          </p:stCondLst>
                                        </p:cTn>
                                        <p:tgtEl>
                                          <p:spTgt spid="34825"/>
                                        </p:tgtEl>
                                        <p:attrNameLst>
                                          <p:attrName>style.visibility</p:attrName>
                                        </p:attrNameLst>
                                      </p:cBhvr>
                                      <p:to>
                                        <p:strVal val="visible"/>
                                      </p:to>
                                    </p:set>
                                    <p:anim calcmode="lin" valueType="num">
                                      <p:cBhvr>
                                        <p:cTn id="203" dur="3000" fill="hold"/>
                                        <p:tgtEl>
                                          <p:spTgt spid="34825"/>
                                        </p:tgtEl>
                                        <p:attrNameLst>
                                          <p:attrName>ppt_w</p:attrName>
                                        </p:attrNameLst>
                                      </p:cBhvr>
                                      <p:tavLst>
                                        <p:tav tm="0">
                                          <p:val>
                                            <p:fltVal val="0"/>
                                          </p:val>
                                        </p:tav>
                                        <p:tav tm="100000">
                                          <p:val>
                                            <p:strVal val="#ppt_w"/>
                                          </p:val>
                                        </p:tav>
                                      </p:tavLst>
                                    </p:anim>
                                    <p:anim calcmode="lin" valueType="num">
                                      <p:cBhvr>
                                        <p:cTn id="204" dur="3000" fill="hold"/>
                                        <p:tgtEl>
                                          <p:spTgt spid="3482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8562"/>
            <a:ext cx="9144000" cy="68494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0" y="16360"/>
            <a:ext cx="9144000" cy="1143000"/>
          </a:xfrm>
        </p:spPr>
        <p:txBody>
          <a:bodyPr>
            <a:noAutofit/>
            <a:scene3d>
              <a:camera prst="orthographicFront"/>
              <a:lightRig rig="threePt" dir="t"/>
            </a:scene3d>
            <a:sp3d extrusionH="57150">
              <a:bevelT h="25400" prst="softRound"/>
            </a:sp3d>
          </a:bodyPr>
          <a:lstStyle/>
          <a:p>
            <a:r>
              <a:rPr lang="ru-RU" sz="7200" dirty="0" smtClean="0">
                <a:solidFill>
                  <a:schemeClr val="tx2">
                    <a:lumMod val="20000"/>
                    <a:lumOff val="80000"/>
                  </a:schemeClr>
                </a:solidFill>
                <a:effectLst>
                  <a:outerShdw blurRad="50800" dist="38100" dir="16200000" rotWithShape="0">
                    <a:prstClr val="black">
                      <a:alpha val="40000"/>
                    </a:prstClr>
                  </a:outerShdw>
                </a:effectLst>
                <a:latin typeface="Bookman Old Style" pitchFamily="18" charset="0"/>
              </a:rPr>
              <a:t>Вклад в историю</a:t>
            </a:r>
            <a:endParaRPr lang="ru-RU" sz="7200" dirty="0">
              <a:solidFill>
                <a:schemeClr val="tx2">
                  <a:lumMod val="20000"/>
                  <a:lumOff val="80000"/>
                </a:schemeClr>
              </a:solidFill>
              <a:effectLst>
                <a:outerShdw blurRad="50800" dist="38100" dir="16200000" rotWithShape="0">
                  <a:prstClr val="black">
                    <a:alpha val="40000"/>
                  </a:prstClr>
                </a:outerShdw>
              </a:effectLst>
              <a:latin typeface="Bookman Old Style" pitchFamily="18" charset="0"/>
            </a:endParaRPr>
          </a:p>
        </p:txBody>
      </p:sp>
      <p:sp>
        <p:nvSpPr>
          <p:cNvPr id="3" name="Объект 2"/>
          <p:cNvSpPr>
            <a:spLocks noGrp="1"/>
          </p:cNvSpPr>
          <p:nvPr>
            <p:ph idx="1"/>
          </p:nvPr>
        </p:nvSpPr>
        <p:spPr>
          <a:xfrm>
            <a:off x="0" y="1196752"/>
            <a:ext cx="9144000" cy="5661248"/>
          </a:xfrm>
        </p:spPr>
        <p:txBody>
          <a:bodyPr>
            <a:normAutofit fontScale="85000" lnSpcReduction="20000"/>
          </a:bodyPr>
          <a:lstStyle/>
          <a:p>
            <a:r>
              <a:rPr lang="ru-RU" sz="2100" b="1" dirty="0" smtClean="0">
                <a:solidFill>
                  <a:srgbClr val="002060"/>
                </a:solidFill>
                <a:effectLst>
                  <a:glow rad="139700">
                    <a:schemeClr val="accent3">
                      <a:satMod val="175000"/>
                      <a:alpha val="40000"/>
                    </a:schemeClr>
                  </a:glow>
                </a:effectLst>
              </a:rPr>
              <a:t>М. В. Ломоносов как</a:t>
            </a:r>
          </a:p>
          <a:p>
            <a:pPr marL="0" indent="0">
              <a:buNone/>
            </a:pPr>
            <a:r>
              <a:rPr lang="ru-RU" sz="2100" b="1" dirty="0" smtClean="0">
                <a:solidFill>
                  <a:srgbClr val="002060"/>
                </a:solidFill>
                <a:effectLst>
                  <a:glow rad="139700">
                    <a:schemeClr val="accent3">
                      <a:satMod val="175000"/>
                      <a:alpha val="40000"/>
                    </a:schemeClr>
                  </a:glow>
                </a:effectLst>
              </a:rPr>
              <a:t> историк является</a:t>
            </a:r>
          </a:p>
          <a:p>
            <a:pPr marL="0" indent="0">
              <a:buNone/>
            </a:pPr>
            <a:r>
              <a:rPr lang="ru-RU" sz="2100" b="1" dirty="0" smtClean="0">
                <a:solidFill>
                  <a:srgbClr val="002060"/>
                </a:solidFill>
                <a:effectLst>
                  <a:glow rad="139700">
                    <a:schemeClr val="accent3">
                      <a:satMod val="175000"/>
                      <a:alpha val="40000"/>
                    </a:schemeClr>
                  </a:glow>
                </a:effectLst>
              </a:rPr>
              <a:t>представителем </a:t>
            </a:r>
          </a:p>
          <a:p>
            <a:pPr marL="0" indent="0">
              <a:buNone/>
            </a:pPr>
            <a:r>
              <a:rPr lang="ru-RU" sz="2100" b="1" dirty="0" smtClean="0">
                <a:solidFill>
                  <a:srgbClr val="002060"/>
                </a:solidFill>
                <a:effectLst>
                  <a:glow rad="139700">
                    <a:schemeClr val="accent3">
                      <a:satMod val="175000"/>
                      <a:alpha val="40000"/>
                    </a:schemeClr>
                  </a:glow>
                </a:effectLst>
              </a:rPr>
              <a:t>либерально-дворянского</a:t>
            </a:r>
          </a:p>
          <a:p>
            <a:pPr marL="0" indent="0">
              <a:buNone/>
            </a:pPr>
            <a:r>
              <a:rPr lang="ru-RU" sz="2100" b="1" dirty="0" smtClean="0">
                <a:solidFill>
                  <a:srgbClr val="002060"/>
                </a:solidFill>
                <a:effectLst>
                  <a:glow rad="139700">
                    <a:schemeClr val="accent3">
                      <a:satMod val="175000"/>
                      <a:alpha val="40000"/>
                    </a:schemeClr>
                  </a:glow>
                </a:effectLst>
              </a:rPr>
              <a:t>направления в </a:t>
            </a:r>
          </a:p>
          <a:p>
            <a:pPr marL="0" indent="0">
              <a:buNone/>
            </a:pPr>
            <a:r>
              <a:rPr lang="ru-RU" sz="2100" b="1" dirty="0" smtClean="0">
                <a:solidFill>
                  <a:srgbClr val="002060"/>
                </a:solidFill>
                <a:effectLst>
                  <a:glow rad="139700">
                    <a:schemeClr val="accent3">
                      <a:satMod val="175000"/>
                      <a:alpha val="40000"/>
                    </a:schemeClr>
                  </a:glow>
                </a:effectLst>
              </a:rPr>
              <a:t>российской историографии XVIII в. </a:t>
            </a:r>
          </a:p>
          <a:p>
            <a:pPr algn="r"/>
            <a:endParaRPr lang="ru-RU" sz="2100" b="1" dirty="0" smtClean="0">
              <a:solidFill>
                <a:srgbClr val="000066"/>
              </a:solidFill>
              <a:effectLst>
                <a:glow rad="139700">
                  <a:schemeClr val="accent3">
                    <a:satMod val="175000"/>
                    <a:alpha val="40000"/>
                  </a:schemeClr>
                </a:glow>
              </a:effectLst>
            </a:endParaRPr>
          </a:p>
          <a:p>
            <a:pPr algn="r"/>
            <a:endParaRPr lang="ru-RU" sz="2100" b="1" dirty="0">
              <a:solidFill>
                <a:srgbClr val="000066"/>
              </a:solidFill>
              <a:effectLst>
                <a:glow rad="139700">
                  <a:schemeClr val="accent3">
                    <a:satMod val="175000"/>
                    <a:alpha val="40000"/>
                  </a:schemeClr>
                </a:glow>
              </a:effectLst>
            </a:endParaRPr>
          </a:p>
          <a:p>
            <a:pPr algn="r"/>
            <a:endParaRPr lang="ru-RU" sz="2100" b="1" dirty="0" smtClean="0">
              <a:solidFill>
                <a:srgbClr val="000066"/>
              </a:solidFill>
              <a:effectLst>
                <a:glow rad="139700">
                  <a:schemeClr val="accent3">
                    <a:satMod val="175000"/>
                    <a:alpha val="40000"/>
                  </a:schemeClr>
                </a:glow>
              </a:effectLst>
            </a:endParaRPr>
          </a:p>
          <a:p>
            <a:pPr algn="r"/>
            <a:r>
              <a:rPr lang="ru-RU" sz="2100" b="1" dirty="0" smtClean="0">
                <a:solidFill>
                  <a:srgbClr val="000066"/>
                </a:solidFill>
                <a:effectLst>
                  <a:glow rad="139700">
                    <a:schemeClr val="accent3">
                      <a:satMod val="175000"/>
                      <a:alpha val="40000"/>
                    </a:schemeClr>
                  </a:glow>
                </a:effectLst>
              </a:rPr>
              <a:t>Основной труд по истории—</a:t>
            </a:r>
          </a:p>
          <a:p>
            <a:pPr marL="0" indent="0" algn="r">
              <a:buNone/>
            </a:pPr>
            <a:r>
              <a:rPr lang="ru-RU" sz="2100" b="1" dirty="0" smtClean="0">
                <a:solidFill>
                  <a:srgbClr val="000066"/>
                </a:solidFill>
                <a:effectLst>
                  <a:glow rad="139700">
                    <a:schemeClr val="accent3">
                      <a:satMod val="175000"/>
                      <a:alpha val="40000"/>
                    </a:schemeClr>
                  </a:glow>
                </a:effectLst>
              </a:rPr>
              <a:t>«Древняя Российская история». </a:t>
            </a:r>
          </a:p>
          <a:p>
            <a:pPr marL="0" indent="0" algn="r">
              <a:buNone/>
            </a:pPr>
            <a:r>
              <a:rPr lang="ru-RU" sz="2100" b="1" dirty="0" smtClean="0">
                <a:solidFill>
                  <a:srgbClr val="000066"/>
                </a:solidFill>
                <a:effectLst>
                  <a:glow rad="139700">
                    <a:schemeClr val="accent3">
                      <a:satMod val="175000"/>
                      <a:alpha val="40000"/>
                    </a:schemeClr>
                  </a:glow>
                </a:effectLst>
              </a:rPr>
              <a:t>М. В. Ломоносов сравнивает </a:t>
            </a:r>
          </a:p>
          <a:p>
            <a:pPr marL="0" indent="0" algn="r">
              <a:buNone/>
            </a:pPr>
            <a:r>
              <a:rPr lang="ru-RU" sz="2100" b="1" dirty="0" smtClean="0">
                <a:solidFill>
                  <a:srgbClr val="000066"/>
                </a:solidFill>
                <a:effectLst>
                  <a:glow rad="139700">
                    <a:schemeClr val="accent3">
                      <a:satMod val="175000"/>
                      <a:alpha val="40000"/>
                    </a:schemeClr>
                  </a:glow>
                </a:effectLst>
              </a:rPr>
              <a:t>российскую историю с </a:t>
            </a:r>
          </a:p>
          <a:p>
            <a:pPr marL="0" indent="0" algn="r">
              <a:buNone/>
            </a:pPr>
            <a:r>
              <a:rPr lang="ru-RU" sz="2100" b="1" dirty="0" smtClean="0">
                <a:solidFill>
                  <a:srgbClr val="000066"/>
                </a:solidFill>
                <a:effectLst>
                  <a:glow rad="139700">
                    <a:schemeClr val="accent3">
                      <a:satMod val="175000"/>
                      <a:alpha val="40000"/>
                    </a:schemeClr>
                  </a:glow>
                </a:effectLst>
              </a:rPr>
              <a:t>историей Римской Империи.</a:t>
            </a:r>
          </a:p>
          <a:p>
            <a:pPr marL="0" indent="0" algn="r">
              <a:buNone/>
            </a:pPr>
            <a:r>
              <a:rPr lang="ru-RU" sz="2100" b="1" dirty="0" smtClean="0">
                <a:solidFill>
                  <a:srgbClr val="000066"/>
                </a:solidFill>
                <a:effectLst>
                  <a:glow rad="139700">
                    <a:schemeClr val="accent3">
                      <a:satMod val="175000"/>
                      <a:alpha val="40000"/>
                    </a:schemeClr>
                  </a:glow>
                </a:effectLst>
              </a:rPr>
              <a:t>Сравнительный анализ античных </a:t>
            </a:r>
          </a:p>
          <a:p>
            <a:pPr marL="0" indent="0" algn="r">
              <a:buNone/>
            </a:pPr>
            <a:r>
              <a:rPr lang="ru-RU" sz="2100" b="1" dirty="0" smtClean="0">
                <a:solidFill>
                  <a:srgbClr val="000066"/>
                </a:solidFill>
                <a:effectLst>
                  <a:glow rad="139700">
                    <a:schemeClr val="accent3">
                      <a:satMod val="175000"/>
                      <a:alpha val="40000"/>
                    </a:schemeClr>
                  </a:glow>
                </a:effectLst>
              </a:rPr>
              <a:t>верований и верований восточных </a:t>
            </a:r>
          </a:p>
          <a:p>
            <a:pPr marL="0" indent="0" algn="r">
              <a:buNone/>
            </a:pPr>
            <a:r>
              <a:rPr lang="ru-RU" sz="2100" b="1" dirty="0" smtClean="0">
                <a:solidFill>
                  <a:srgbClr val="000066"/>
                </a:solidFill>
                <a:effectLst>
                  <a:glow rad="139700">
                    <a:schemeClr val="accent3">
                      <a:satMod val="175000"/>
                      <a:alpha val="40000"/>
                    </a:schemeClr>
                  </a:glow>
                </a:effectLst>
              </a:rPr>
              <a:t>славян обнаруживает множество </a:t>
            </a:r>
          </a:p>
          <a:p>
            <a:pPr marL="0" indent="0" algn="r">
              <a:buNone/>
            </a:pPr>
            <a:r>
              <a:rPr lang="ru-RU" sz="2100" b="1" dirty="0" smtClean="0">
                <a:solidFill>
                  <a:srgbClr val="000066"/>
                </a:solidFill>
                <a:effectLst>
                  <a:glow rad="139700">
                    <a:schemeClr val="accent3">
                      <a:satMod val="175000"/>
                      <a:alpha val="40000"/>
                    </a:schemeClr>
                  </a:glow>
                </a:effectLst>
              </a:rPr>
              <a:t>сходных элементов. По его мнению</a:t>
            </a:r>
          </a:p>
          <a:p>
            <a:pPr marL="0" indent="0" algn="r">
              <a:buNone/>
            </a:pPr>
            <a:r>
              <a:rPr lang="ru-RU" sz="2100" b="1" dirty="0" smtClean="0">
                <a:solidFill>
                  <a:srgbClr val="000066"/>
                </a:solidFill>
                <a:effectLst>
                  <a:glow rad="139700">
                    <a:schemeClr val="accent3">
                      <a:satMod val="175000"/>
                      <a:alpha val="40000"/>
                    </a:schemeClr>
                  </a:glow>
                </a:effectLst>
              </a:rPr>
              <a:t>корни формирования языческого </a:t>
            </a:r>
          </a:p>
          <a:p>
            <a:pPr marL="0" indent="0" algn="r">
              <a:buNone/>
            </a:pPr>
            <a:r>
              <a:rPr lang="ru-RU" sz="2100" b="1" dirty="0" smtClean="0">
                <a:solidFill>
                  <a:srgbClr val="000066"/>
                </a:solidFill>
                <a:effectLst>
                  <a:glow rad="139700">
                    <a:schemeClr val="accent3">
                      <a:satMod val="175000"/>
                      <a:alpha val="40000"/>
                    </a:schemeClr>
                  </a:glow>
                </a:effectLst>
              </a:rPr>
              <a:t>пантеона одни и те же.</a:t>
            </a:r>
          </a:p>
        </p:txBody>
      </p:sp>
      <p:pic>
        <p:nvPicPr>
          <p:cNvPr id="2051"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07504" y="2852936"/>
            <a:ext cx="2592288" cy="3860152"/>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3635896" y="1159360"/>
            <a:ext cx="2337048" cy="2804458"/>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t="1872" b="9646"/>
          <a:stretch/>
        </p:blipFill>
        <p:spPr bwMode="auto">
          <a:xfrm>
            <a:off x="6516216" y="1159360"/>
            <a:ext cx="1912463" cy="2448272"/>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2882280" y="4077072"/>
            <a:ext cx="1778124" cy="2710555"/>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62875787"/>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diamond(out)">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800" decel="100000"/>
                                        <p:tgtEl>
                                          <p:spTgt spid="2"/>
                                        </p:tgtEl>
                                      </p:cBhvr>
                                    </p:animEffect>
                                    <p:anim calcmode="lin" valueType="num">
                                      <p:cBhvr>
                                        <p:cTn id="13" dur="800" decel="100000" fill="hold"/>
                                        <p:tgtEl>
                                          <p:spTgt spid="2"/>
                                        </p:tgtEl>
                                        <p:attrNameLst>
                                          <p:attrName>style.rotation</p:attrName>
                                        </p:attrNameLst>
                                      </p:cBhvr>
                                      <p:tavLst>
                                        <p:tav tm="0">
                                          <p:val>
                                            <p:fltVal val="-90"/>
                                          </p:val>
                                        </p:tav>
                                        <p:tav tm="100000">
                                          <p:val>
                                            <p:fltVal val="0"/>
                                          </p:val>
                                        </p:tav>
                                      </p:tavLst>
                                    </p:anim>
                                    <p:anim calcmode="lin" valueType="num">
                                      <p:cBhvr>
                                        <p:cTn id="14" dur="800" decel="100000" fill="hold"/>
                                        <p:tgtEl>
                                          <p:spTgt spid="2"/>
                                        </p:tgtEl>
                                        <p:attrNameLst>
                                          <p:attrName>ppt_x</p:attrName>
                                        </p:attrNameLst>
                                      </p:cBhvr>
                                      <p:tavLst>
                                        <p:tav tm="0">
                                          <p:val>
                                            <p:strVal val="#ppt_x+0.4"/>
                                          </p:val>
                                        </p:tav>
                                        <p:tav tm="100000">
                                          <p:val>
                                            <p:strVal val="#ppt_x-0.05"/>
                                          </p:val>
                                        </p:tav>
                                      </p:tavLst>
                                    </p:anim>
                                    <p:anim calcmode="lin" valueType="num">
                                      <p:cBhvr>
                                        <p:cTn id="15" dur="800" decel="100000" fill="hold"/>
                                        <p:tgtEl>
                                          <p:spTgt spid="2"/>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22" dur="1000"/>
                                        <p:tgtEl>
                                          <p:spTgt spid="3">
                                            <p:txEl>
                                              <p:pRg st="0" end="0"/>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5" dur="1000"/>
                                        <p:tgtEl>
                                          <p:spTgt spid="3">
                                            <p:txEl>
                                              <p:pRg st="1" end="1"/>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8" dur="1000"/>
                                        <p:tgtEl>
                                          <p:spTgt spid="3">
                                            <p:txEl>
                                              <p:pRg st="2" end="2"/>
                                            </p:txEl>
                                          </p:spTgt>
                                        </p:tgtEl>
                                      </p:cBhvr>
                                    </p:animEffect>
                                  </p:childTnLst>
                                </p:cTn>
                              </p:par>
                              <p:par>
                                <p:cTn id="29" presetID="14" presetClass="entr" presetSubtype="10" fill="hold" nodeType="with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randombar(horizontal)">
                                      <p:cBhvr>
                                        <p:cTn id="31" dur="1000"/>
                                        <p:tgtEl>
                                          <p:spTgt spid="3">
                                            <p:txEl>
                                              <p:pRg st="3" end="3"/>
                                            </p:txEl>
                                          </p:spTgt>
                                        </p:tgtEl>
                                      </p:cBhvr>
                                    </p:animEffect>
                                  </p:childTnLst>
                                </p:cTn>
                              </p:par>
                              <p:par>
                                <p:cTn id="32" presetID="14" presetClass="entr" presetSubtype="10" fill="hold" nodeType="with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4" dur="1000"/>
                                        <p:tgtEl>
                                          <p:spTgt spid="3">
                                            <p:txEl>
                                              <p:pRg st="4" end="4"/>
                                            </p:txEl>
                                          </p:spTgt>
                                        </p:tgtEl>
                                      </p:cBhvr>
                                    </p:animEffect>
                                  </p:childTnLst>
                                </p:cTn>
                              </p:par>
                              <p:par>
                                <p:cTn id="35" presetID="14" presetClass="entr" presetSubtype="10" fill="hold"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7" dur="1000"/>
                                        <p:tgtEl>
                                          <p:spTgt spid="3">
                                            <p:txEl>
                                              <p:pRg st="5" end="5"/>
                                            </p:txEl>
                                          </p:spTgt>
                                        </p:tgtEl>
                                      </p:cBhvr>
                                    </p:animEffect>
                                  </p:childTnLst>
                                </p:cTn>
                              </p:par>
                              <p:par>
                                <p:cTn id="38" presetID="14" presetClass="entr" presetSubtype="10" fill="hold" nodeType="with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randombar(horizontal)">
                                      <p:cBhvr>
                                        <p:cTn id="40" dur="1000"/>
                                        <p:tgtEl>
                                          <p:spTgt spid="3">
                                            <p:txEl>
                                              <p:pRg st="9" end="9"/>
                                            </p:txEl>
                                          </p:spTgt>
                                        </p:tgtEl>
                                      </p:cBhvr>
                                    </p:animEffect>
                                  </p:childTnLst>
                                </p:cTn>
                              </p:par>
                              <p:par>
                                <p:cTn id="41" presetID="14" presetClass="entr" presetSubtype="10" fill="hold" nodeType="with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animEffect transition="in" filter="randombar(horizontal)">
                                      <p:cBhvr>
                                        <p:cTn id="43" dur="1000"/>
                                        <p:tgtEl>
                                          <p:spTgt spid="3">
                                            <p:txEl>
                                              <p:pRg st="10" end="10"/>
                                            </p:txEl>
                                          </p:spTgt>
                                        </p:tgtEl>
                                      </p:cBhvr>
                                    </p:animEffect>
                                  </p:childTnLst>
                                </p:cTn>
                              </p:par>
                              <p:par>
                                <p:cTn id="44" presetID="14" presetClass="entr" presetSubtype="10" fill="hold" nodeType="withEffect">
                                  <p:stCondLst>
                                    <p:cond delay="0"/>
                                  </p:stCondLst>
                                  <p:childTnLst>
                                    <p:set>
                                      <p:cBhvr>
                                        <p:cTn id="45" dur="1" fill="hold">
                                          <p:stCondLst>
                                            <p:cond delay="0"/>
                                          </p:stCondLst>
                                        </p:cTn>
                                        <p:tgtEl>
                                          <p:spTgt spid="3">
                                            <p:txEl>
                                              <p:pRg st="11" end="11"/>
                                            </p:txEl>
                                          </p:spTgt>
                                        </p:tgtEl>
                                        <p:attrNameLst>
                                          <p:attrName>style.visibility</p:attrName>
                                        </p:attrNameLst>
                                      </p:cBhvr>
                                      <p:to>
                                        <p:strVal val="visible"/>
                                      </p:to>
                                    </p:set>
                                    <p:animEffect transition="in" filter="randombar(horizontal)">
                                      <p:cBhvr>
                                        <p:cTn id="46" dur="1000"/>
                                        <p:tgtEl>
                                          <p:spTgt spid="3">
                                            <p:txEl>
                                              <p:pRg st="11" end="11"/>
                                            </p:txEl>
                                          </p:spTgt>
                                        </p:tgtEl>
                                      </p:cBhvr>
                                    </p:animEffect>
                                  </p:childTnLst>
                                </p:cTn>
                              </p:par>
                              <p:par>
                                <p:cTn id="47" presetID="14" presetClass="entr" presetSubtype="10" fill="hold" nodeType="withEffect">
                                  <p:stCondLst>
                                    <p:cond delay="0"/>
                                  </p:stCondLst>
                                  <p:childTnLst>
                                    <p:set>
                                      <p:cBhvr>
                                        <p:cTn id="48" dur="1" fill="hold">
                                          <p:stCondLst>
                                            <p:cond delay="0"/>
                                          </p:stCondLst>
                                        </p:cTn>
                                        <p:tgtEl>
                                          <p:spTgt spid="3">
                                            <p:txEl>
                                              <p:pRg st="12" end="12"/>
                                            </p:txEl>
                                          </p:spTgt>
                                        </p:tgtEl>
                                        <p:attrNameLst>
                                          <p:attrName>style.visibility</p:attrName>
                                        </p:attrNameLst>
                                      </p:cBhvr>
                                      <p:to>
                                        <p:strVal val="visible"/>
                                      </p:to>
                                    </p:set>
                                    <p:animEffect transition="in" filter="randombar(horizontal)">
                                      <p:cBhvr>
                                        <p:cTn id="49" dur="1000"/>
                                        <p:tgtEl>
                                          <p:spTgt spid="3">
                                            <p:txEl>
                                              <p:pRg st="12" end="12"/>
                                            </p:txEl>
                                          </p:spTgt>
                                        </p:tgtEl>
                                      </p:cBhvr>
                                    </p:animEffect>
                                  </p:childTnLst>
                                </p:cTn>
                              </p:par>
                              <p:par>
                                <p:cTn id="50" presetID="14" presetClass="entr" presetSubtype="10" fill="hold" nodeType="withEffect">
                                  <p:stCondLst>
                                    <p:cond delay="0"/>
                                  </p:stCondLst>
                                  <p:childTnLst>
                                    <p:set>
                                      <p:cBhvr>
                                        <p:cTn id="51" dur="1" fill="hold">
                                          <p:stCondLst>
                                            <p:cond delay="0"/>
                                          </p:stCondLst>
                                        </p:cTn>
                                        <p:tgtEl>
                                          <p:spTgt spid="3">
                                            <p:txEl>
                                              <p:pRg st="13" end="13"/>
                                            </p:txEl>
                                          </p:spTgt>
                                        </p:tgtEl>
                                        <p:attrNameLst>
                                          <p:attrName>style.visibility</p:attrName>
                                        </p:attrNameLst>
                                      </p:cBhvr>
                                      <p:to>
                                        <p:strVal val="visible"/>
                                      </p:to>
                                    </p:set>
                                    <p:animEffect transition="in" filter="randombar(horizontal)">
                                      <p:cBhvr>
                                        <p:cTn id="52" dur="1000"/>
                                        <p:tgtEl>
                                          <p:spTgt spid="3">
                                            <p:txEl>
                                              <p:pRg st="13" end="13"/>
                                            </p:txEl>
                                          </p:spTgt>
                                        </p:tgtEl>
                                      </p:cBhvr>
                                    </p:animEffect>
                                  </p:childTnLst>
                                </p:cTn>
                              </p:par>
                              <p:par>
                                <p:cTn id="53" presetID="14" presetClass="entr" presetSubtype="10" fill="hold" nodeType="withEffect">
                                  <p:stCondLst>
                                    <p:cond delay="0"/>
                                  </p:stCondLst>
                                  <p:childTnLst>
                                    <p:set>
                                      <p:cBhvr>
                                        <p:cTn id="54" dur="1" fill="hold">
                                          <p:stCondLst>
                                            <p:cond delay="0"/>
                                          </p:stCondLst>
                                        </p:cTn>
                                        <p:tgtEl>
                                          <p:spTgt spid="3">
                                            <p:txEl>
                                              <p:pRg st="14" end="14"/>
                                            </p:txEl>
                                          </p:spTgt>
                                        </p:tgtEl>
                                        <p:attrNameLst>
                                          <p:attrName>style.visibility</p:attrName>
                                        </p:attrNameLst>
                                      </p:cBhvr>
                                      <p:to>
                                        <p:strVal val="visible"/>
                                      </p:to>
                                    </p:set>
                                    <p:animEffect transition="in" filter="randombar(horizontal)">
                                      <p:cBhvr>
                                        <p:cTn id="55" dur="1000"/>
                                        <p:tgtEl>
                                          <p:spTgt spid="3">
                                            <p:txEl>
                                              <p:pRg st="14" end="14"/>
                                            </p:txEl>
                                          </p:spTgt>
                                        </p:tgtEl>
                                      </p:cBhvr>
                                    </p:animEffect>
                                  </p:childTnLst>
                                </p:cTn>
                              </p:par>
                              <p:par>
                                <p:cTn id="56" presetID="14" presetClass="entr" presetSubtype="10" fill="hold" nodeType="withEffect">
                                  <p:stCondLst>
                                    <p:cond delay="0"/>
                                  </p:stCondLst>
                                  <p:childTnLst>
                                    <p:set>
                                      <p:cBhvr>
                                        <p:cTn id="57" dur="1" fill="hold">
                                          <p:stCondLst>
                                            <p:cond delay="0"/>
                                          </p:stCondLst>
                                        </p:cTn>
                                        <p:tgtEl>
                                          <p:spTgt spid="3">
                                            <p:txEl>
                                              <p:pRg st="15" end="15"/>
                                            </p:txEl>
                                          </p:spTgt>
                                        </p:tgtEl>
                                        <p:attrNameLst>
                                          <p:attrName>style.visibility</p:attrName>
                                        </p:attrNameLst>
                                      </p:cBhvr>
                                      <p:to>
                                        <p:strVal val="visible"/>
                                      </p:to>
                                    </p:set>
                                    <p:animEffect transition="in" filter="randombar(horizontal)">
                                      <p:cBhvr>
                                        <p:cTn id="58" dur="1000"/>
                                        <p:tgtEl>
                                          <p:spTgt spid="3">
                                            <p:txEl>
                                              <p:pRg st="15" end="15"/>
                                            </p:txEl>
                                          </p:spTgt>
                                        </p:tgtEl>
                                      </p:cBhvr>
                                    </p:animEffect>
                                  </p:childTnLst>
                                </p:cTn>
                              </p:par>
                              <p:par>
                                <p:cTn id="59" presetID="14" presetClass="entr" presetSubtype="10" fill="hold" nodeType="withEffect">
                                  <p:stCondLst>
                                    <p:cond delay="0"/>
                                  </p:stCondLst>
                                  <p:childTnLst>
                                    <p:set>
                                      <p:cBhvr>
                                        <p:cTn id="60" dur="1" fill="hold">
                                          <p:stCondLst>
                                            <p:cond delay="0"/>
                                          </p:stCondLst>
                                        </p:cTn>
                                        <p:tgtEl>
                                          <p:spTgt spid="3">
                                            <p:txEl>
                                              <p:pRg st="16" end="16"/>
                                            </p:txEl>
                                          </p:spTgt>
                                        </p:tgtEl>
                                        <p:attrNameLst>
                                          <p:attrName>style.visibility</p:attrName>
                                        </p:attrNameLst>
                                      </p:cBhvr>
                                      <p:to>
                                        <p:strVal val="visible"/>
                                      </p:to>
                                    </p:set>
                                    <p:animEffect transition="in" filter="randombar(horizontal)">
                                      <p:cBhvr>
                                        <p:cTn id="61" dur="1000"/>
                                        <p:tgtEl>
                                          <p:spTgt spid="3">
                                            <p:txEl>
                                              <p:pRg st="16" end="16"/>
                                            </p:txEl>
                                          </p:spTgt>
                                        </p:tgtEl>
                                      </p:cBhvr>
                                    </p:animEffect>
                                  </p:childTnLst>
                                </p:cTn>
                              </p:par>
                              <p:par>
                                <p:cTn id="62" presetID="14" presetClass="entr" presetSubtype="10" fill="hold" nodeType="withEffect">
                                  <p:stCondLst>
                                    <p:cond delay="0"/>
                                  </p:stCondLst>
                                  <p:childTnLst>
                                    <p:set>
                                      <p:cBhvr>
                                        <p:cTn id="63" dur="1" fill="hold">
                                          <p:stCondLst>
                                            <p:cond delay="0"/>
                                          </p:stCondLst>
                                        </p:cTn>
                                        <p:tgtEl>
                                          <p:spTgt spid="3">
                                            <p:txEl>
                                              <p:pRg st="17" end="17"/>
                                            </p:txEl>
                                          </p:spTgt>
                                        </p:tgtEl>
                                        <p:attrNameLst>
                                          <p:attrName>style.visibility</p:attrName>
                                        </p:attrNameLst>
                                      </p:cBhvr>
                                      <p:to>
                                        <p:strVal val="visible"/>
                                      </p:to>
                                    </p:set>
                                    <p:animEffect transition="in" filter="randombar(horizontal)">
                                      <p:cBhvr>
                                        <p:cTn id="64" dur="1000"/>
                                        <p:tgtEl>
                                          <p:spTgt spid="3">
                                            <p:txEl>
                                              <p:pRg st="17" end="17"/>
                                            </p:txEl>
                                          </p:spTgt>
                                        </p:tgtEl>
                                      </p:cBhvr>
                                    </p:animEffect>
                                  </p:childTnLst>
                                </p:cTn>
                              </p:par>
                              <p:par>
                                <p:cTn id="65" presetID="14" presetClass="entr" presetSubtype="10" fill="hold" nodeType="withEffect">
                                  <p:stCondLst>
                                    <p:cond delay="0"/>
                                  </p:stCondLst>
                                  <p:childTnLst>
                                    <p:set>
                                      <p:cBhvr>
                                        <p:cTn id="66" dur="1" fill="hold">
                                          <p:stCondLst>
                                            <p:cond delay="0"/>
                                          </p:stCondLst>
                                        </p:cTn>
                                        <p:tgtEl>
                                          <p:spTgt spid="3">
                                            <p:txEl>
                                              <p:pRg st="18" end="18"/>
                                            </p:txEl>
                                          </p:spTgt>
                                        </p:tgtEl>
                                        <p:attrNameLst>
                                          <p:attrName>style.visibility</p:attrName>
                                        </p:attrNameLst>
                                      </p:cBhvr>
                                      <p:to>
                                        <p:strVal val="visible"/>
                                      </p:to>
                                    </p:set>
                                    <p:animEffect transition="in" filter="randombar(horizontal)">
                                      <p:cBhvr>
                                        <p:cTn id="67" dur="1000"/>
                                        <p:tgtEl>
                                          <p:spTgt spid="3">
                                            <p:txEl>
                                              <p:pRg st="18" end="18"/>
                                            </p:txEl>
                                          </p:spTgt>
                                        </p:tgtEl>
                                      </p:cBhvr>
                                    </p:animEffect>
                                  </p:childTnLst>
                                </p:cTn>
                              </p:par>
                              <p:par>
                                <p:cTn id="68" presetID="14" presetClass="entr" presetSubtype="10" fill="hold" nodeType="withEffect">
                                  <p:stCondLst>
                                    <p:cond delay="0"/>
                                  </p:stCondLst>
                                  <p:childTnLst>
                                    <p:set>
                                      <p:cBhvr>
                                        <p:cTn id="69" dur="1" fill="hold">
                                          <p:stCondLst>
                                            <p:cond delay="0"/>
                                          </p:stCondLst>
                                        </p:cTn>
                                        <p:tgtEl>
                                          <p:spTgt spid="3">
                                            <p:txEl>
                                              <p:pRg st="19" end="19"/>
                                            </p:txEl>
                                          </p:spTgt>
                                        </p:tgtEl>
                                        <p:attrNameLst>
                                          <p:attrName>style.visibility</p:attrName>
                                        </p:attrNameLst>
                                      </p:cBhvr>
                                      <p:to>
                                        <p:strVal val="visible"/>
                                      </p:to>
                                    </p:set>
                                    <p:animEffect transition="in" filter="randombar(horizontal)">
                                      <p:cBhvr>
                                        <p:cTn id="70" dur="1000"/>
                                        <p:tgtEl>
                                          <p:spTgt spid="3">
                                            <p:txEl>
                                              <p:pRg st="19" end="19"/>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2052"/>
                                        </p:tgtEl>
                                        <p:attrNameLst>
                                          <p:attrName>style.visibility</p:attrName>
                                        </p:attrNameLst>
                                      </p:cBhvr>
                                      <p:to>
                                        <p:strVal val="visible"/>
                                      </p:to>
                                    </p:set>
                                    <p:animEffect transition="in" filter="barn(inVertical)">
                                      <p:cBhvr>
                                        <p:cTn id="75" dur="1500"/>
                                        <p:tgtEl>
                                          <p:spTgt spid="2052"/>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37" fill="hold" nodeType="clickEffect">
                                  <p:stCondLst>
                                    <p:cond delay="0"/>
                                  </p:stCondLst>
                                  <p:childTnLst>
                                    <p:set>
                                      <p:cBhvr>
                                        <p:cTn id="79" dur="1" fill="hold">
                                          <p:stCondLst>
                                            <p:cond delay="0"/>
                                          </p:stCondLst>
                                        </p:cTn>
                                        <p:tgtEl>
                                          <p:spTgt spid="2053"/>
                                        </p:tgtEl>
                                        <p:attrNameLst>
                                          <p:attrName>style.visibility</p:attrName>
                                        </p:attrNameLst>
                                      </p:cBhvr>
                                      <p:to>
                                        <p:strVal val="visible"/>
                                      </p:to>
                                    </p:set>
                                    <p:animEffect transition="in" filter="barn(outVertical)">
                                      <p:cBhvr>
                                        <p:cTn id="80" dur="1500"/>
                                        <p:tgtEl>
                                          <p:spTgt spid="2053"/>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42" fill="hold" nodeType="clickEffect">
                                  <p:stCondLst>
                                    <p:cond delay="0"/>
                                  </p:stCondLst>
                                  <p:childTnLst>
                                    <p:set>
                                      <p:cBhvr>
                                        <p:cTn id="84" dur="1" fill="hold">
                                          <p:stCondLst>
                                            <p:cond delay="0"/>
                                          </p:stCondLst>
                                        </p:cTn>
                                        <p:tgtEl>
                                          <p:spTgt spid="2054"/>
                                        </p:tgtEl>
                                        <p:attrNameLst>
                                          <p:attrName>style.visibility</p:attrName>
                                        </p:attrNameLst>
                                      </p:cBhvr>
                                      <p:to>
                                        <p:strVal val="visible"/>
                                      </p:to>
                                    </p:set>
                                    <p:animEffect transition="in" filter="barn(outHorizontal)">
                                      <p:cBhvr>
                                        <p:cTn id="85" dur="1500"/>
                                        <p:tgtEl>
                                          <p:spTgt spid="2054"/>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ntr" presetSubtype="26" fill="hold" nodeType="clickEffect">
                                  <p:stCondLst>
                                    <p:cond delay="0"/>
                                  </p:stCondLst>
                                  <p:childTnLst>
                                    <p:set>
                                      <p:cBhvr>
                                        <p:cTn id="89" dur="1" fill="hold">
                                          <p:stCondLst>
                                            <p:cond delay="0"/>
                                          </p:stCondLst>
                                        </p:cTn>
                                        <p:tgtEl>
                                          <p:spTgt spid="2051"/>
                                        </p:tgtEl>
                                        <p:attrNameLst>
                                          <p:attrName>style.visibility</p:attrName>
                                        </p:attrNameLst>
                                      </p:cBhvr>
                                      <p:to>
                                        <p:strVal val="visible"/>
                                      </p:to>
                                    </p:set>
                                    <p:animEffect transition="in" filter="barn(inHorizontal)">
                                      <p:cBhvr>
                                        <p:cTn id="90" dur="1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716" y="-1"/>
            <a:ext cx="9154401" cy="68572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Объект 2"/>
          <p:cNvSpPr>
            <a:spLocks noGrp="1"/>
          </p:cNvSpPr>
          <p:nvPr>
            <p:ph idx="1"/>
          </p:nvPr>
        </p:nvSpPr>
        <p:spPr>
          <a:xfrm>
            <a:off x="-5716" y="1"/>
            <a:ext cx="9144000" cy="6857999"/>
          </a:xfrm>
        </p:spPr>
        <p:txBody>
          <a:bodyPr>
            <a:noAutofit/>
          </a:bodyPr>
          <a:lstStyle/>
          <a:p>
            <a:r>
              <a:rPr lang="ru-RU" sz="1800" b="1" dirty="0" smtClean="0">
                <a:solidFill>
                  <a:srgbClr val="000066"/>
                </a:solidFill>
                <a:effectLst>
                  <a:glow rad="139700">
                    <a:schemeClr val="accent3">
                      <a:satMod val="175000"/>
                      <a:alpha val="40000"/>
                    </a:schemeClr>
                  </a:glow>
                </a:effectLst>
              </a:rPr>
              <a:t>Отрабатывая отдельные </a:t>
            </a:r>
          </a:p>
          <a:p>
            <a:pPr marL="0" indent="0">
              <a:buNone/>
            </a:pPr>
            <a:r>
              <a:rPr lang="ru-RU" sz="1800" b="1" dirty="0" smtClean="0">
                <a:solidFill>
                  <a:srgbClr val="000066"/>
                </a:solidFill>
                <a:effectLst>
                  <a:glow rad="139700">
                    <a:schemeClr val="accent3">
                      <a:satMod val="175000"/>
                      <a:alpha val="40000"/>
                    </a:schemeClr>
                  </a:glow>
                </a:effectLst>
              </a:rPr>
              <a:t>разделы «Российской истории»,</a:t>
            </a:r>
          </a:p>
          <a:p>
            <a:pPr marL="0" indent="0">
              <a:buNone/>
            </a:pPr>
            <a:r>
              <a:rPr lang="ru-RU" sz="1800" b="1" dirty="0" smtClean="0">
                <a:solidFill>
                  <a:srgbClr val="000066"/>
                </a:solidFill>
                <a:effectLst>
                  <a:glow rad="139700">
                    <a:schemeClr val="accent3">
                      <a:satMod val="175000"/>
                      <a:alpha val="40000"/>
                    </a:schemeClr>
                  </a:glow>
                </a:effectLst>
              </a:rPr>
              <a:t>Ломоносов составляет </a:t>
            </a:r>
          </a:p>
          <a:p>
            <a:pPr marL="0" indent="0">
              <a:buNone/>
            </a:pPr>
            <a:r>
              <a:rPr lang="ru-RU" sz="1800" b="1" dirty="0" smtClean="0">
                <a:solidFill>
                  <a:srgbClr val="000066"/>
                </a:solidFill>
                <a:effectLst>
                  <a:glow rad="139700">
                    <a:schemeClr val="accent3">
                      <a:satMod val="175000"/>
                      <a:alpha val="40000"/>
                    </a:schemeClr>
                  </a:glow>
                </a:effectLst>
              </a:rPr>
              <a:t>«Краткий российский </a:t>
            </a:r>
          </a:p>
          <a:p>
            <a:pPr marL="0" indent="0">
              <a:buNone/>
            </a:pPr>
            <a:r>
              <a:rPr lang="ru-RU" sz="1800" b="1" dirty="0" smtClean="0">
                <a:solidFill>
                  <a:srgbClr val="000066"/>
                </a:solidFill>
                <a:effectLst>
                  <a:glow rad="139700">
                    <a:schemeClr val="accent3">
                      <a:satMod val="175000"/>
                      <a:alpha val="40000"/>
                    </a:schemeClr>
                  </a:glow>
                </a:effectLst>
              </a:rPr>
              <a:t>летописец с родословием». </a:t>
            </a:r>
          </a:p>
          <a:p>
            <a:pPr marL="0" indent="0">
              <a:buNone/>
            </a:pPr>
            <a:r>
              <a:rPr lang="ru-RU" sz="1800" b="1" dirty="0" smtClean="0">
                <a:solidFill>
                  <a:srgbClr val="000066"/>
                </a:solidFill>
                <a:effectLst>
                  <a:glow rad="139700">
                    <a:schemeClr val="accent3">
                      <a:satMod val="175000"/>
                      <a:alpha val="40000"/>
                    </a:schemeClr>
                  </a:glow>
                </a:effectLst>
              </a:rPr>
              <a:t>Здесь в сжатой форме </a:t>
            </a:r>
          </a:p>
          <a:p>
            <a:pPr marL="0" indent="0">
              <a:buNone/>
            </a:pPr>
            <a:r>
              <a:rPr lang="ru-RU" sz="1800" b="1" dirty="0" smtClean="0">
                <a:solidFill>
                  <a:srgbClr val="000066"/>
                </a:solidFill>
                <a:effectLst>
                  <a:glow rad="139700">
                    <a:schemeClr val="accent3">
                      <a:satMod val="175000"/>
                      <a:alpha val="40000"/>
                    </a:schemeClr>
                  </a:glow>
                </a:effectLst>
              </a:rPr>
              <a:t>излагались все основные</a:t>
            </a:r>
          </a:p>
          <a:p>
            <a:pPr marL="0" indent="0">
              <a:buNone/>
            </a:pPr>
            <a:r>
              <a:rPr lang="ru-RU" sz="1800" b="1" dirty="0" smtClean="0">
                <a:solidFill>
                  <a:srgbClr val="000066"/>
                </a:solidFill>
                <a:effectLst>
                  <a:glow rad="139700">
                    <a:schemeClr val="accent3">
                      <a:satMod val="175000"/>
                      <a:alpha val="40000"/>
                    </a:schemeClr>
                  </a:glow>
                </a:effectLst>
              </a:rPr>
              <a:t>события русской истории</a:t>
            </a:r>
          </a:p>
          <a:p>
            <a:pPr marL="0" indent="0">
              <a:buNone/>
            </a:pPr>
            <a:r>
              <a:rPr lang="ru-RU" sz="1800" b="1" dirty="0" smtClean="0">
                <a:solidFill>
                  <a:srgbClr val="000066"/>
                </a:solidFill>
                <a:effectLst>
                  <a:glow rad="139700">
                    <a:schemeClr val="accent3">
                      <a:satMod val="175000"/>
                      <a:alpha val="40000"/>
                    </a:schemeClr>
                  </a:glow>
                </a:effectLst>
              </a:rPr>
              <a:t>с 862 по 1725 г.</a:t>
            </a:r>
          </a:p>
          <a:p>
            <a:pPr algn="r"/>
            <a:endParaRPr lang="ru-RU" sz="1800" b="1" dirty="0" smtClean="0">
              <a:solidFill>
                <a:srgbClr val="000066"/>
              </a:solidFill>
              <a:effectLst>
                <a:glow rad="139700">
                  <a:schemeClr val="accent3">
                    <a:satMod val="175000"/>
                    <a:alpha val="40000"/>
                  </a:schemeClr>
                </a:glow>
              </a:effectLst>
            </a:endParaRPr>
          </a:p>
          <a:p>
            <a:pPr marL="0" indent="0" algn="r">
              <a:buNone/>
            </a:pPr>
            <a:r>
              <a:rPr lang="ru-RU" sz="1800" b="1" dirty="0" smtClean="0">
                <a:solidFill>
                  <a:srgbClr val="000066"/>
                </a:solidFill>
                <a:effectLst>
                  <a:glow rad="139700">
                    <a:schemeClr val="accent3">
                      <a:satMod val="175000"/>
                      <a:alpha val="40000"/>
                    </a:schemeClr>
                  </a:glow>
                </a:effectLst>
              </a:rPr>
              <a:t> </a:t>
            </a:r>
          </a:p>
          <a:p>
            <a:pPr algn="r"/>
            <a:r>
              <a:rPr lang="ru-RU" sz="1800" b="1" dirty="0" smtClean="0">
                <a:solidFill>
                  <a:srgbClr val="000066"/>
                </a:solidFill>
                <a:effectLst>
                  <a:glow rad="139700">
                    <a:schemeClr val="accent3">
                      <a:satMod val="175000"/>
                      <a:alpha val="40000"/>
                    </a:schemeClr>
                  </a:glow>
                </a:effectLst>
              </a:rPr>
              <a:t>Эта книга облегчала</a:t>
            </a:r>
          </a:p>
          <a:p>
            <a:pPr marL="0" indent="0" algn="r">
              <a:buNone/>
            </a:pPr>
            <a:r>
              <a:rPr lang="ru-RU" sz="1800" b="1" dirty="0" smtClean="0">
                <a:solidFill>
                  <a:srgbClr val="000066"/>
                </a:solidFill>
                <a:effectLst>
                  <a:glow rad="139700">
                    <a:schemeClr val="accent3">
                      <a:satMod val="175000"/>
                      <a:alpha val="40000"/>
                    </a:schemeClr>
                  </a:glow>
                </a:effectLst>
              </a:rPr>
              <a:t> пользование летописями</a:t>
            </a:r>
          </a:p>
          <a:p>
            <a:pPr marL="0" indent="0" algn="r">
              <a:buNone/>
            </a:pPr>
            <a:r>
              <a:rPr lang="ru-RU" sz="1800" b="1" dirty="0" smtClean="0">
                <a:solidFill>
                  <a:srgbClr val="000066"/>
                </a:solidFill>
                <a:effectLst>
                  <a:glow rad="139700">
                    <a:schemeClr val="accent3">
                      <a:satMod val="175000"/>
                      <a:alpha val="40000"/>
                    </a:schemeClr>
                  </a:glow>
                </a:effectLst>
              </a:rPr>
              <a:t> и другими историческими</a:t>
            </a:r>
          </a:p>
          <a:p>
            <a:pPr marL="0" indent="0" algn="r">
              <a:buNone/>
            </a:pPr>
            <a:r>
              <a:rPr lang="ru-RU" sz="1800" b="1" dirty="0" smtClean="0">
                <a:solidFill>
                  <a:srgbClr val="000066"/>
                </a:solidFill>
                <a:effectLst>
                  <a:glow rad="139700">
                    <a:schemeClr val="accent3">
                      <a:satMod val="175000"/>
                      <a:alpha val="40000"/>
                    </a:schemeClr>
                  </a:glow>
                </a:effectLst>
              </a:rPr>
              <a:t>документами, давала краткий, </a:t>
            </a:r>
          </a:p>
          <a:p>
            <a:pPr marL="0" indent="0" algn="r">
              <a:buNone/>
            </a:pPr>
            <a:r>
              <a:rPr lang="ru-RU" sz="1800" b="1" dirty="0" smtClean="0">
                <a:solidFill>
                  <a:srgbClr val="000066"/>
                </a:solidFill>
                <a:effectLst>
                  <a:glow rad="139700">
                    <a:schemeClr val="accent3">
                      <a:satMod val="175000"/>
                      <a:alpha val="40000"/>
                    </a:schemeClr>
                  </a:glow>
                </a:effectLst>
              </a:rPr>
              <a:t>но содержательный свод</a:t>
            </a:r>
          </a:p>
          <a:p>
            <a:pPr marL="0" indent="0" algn="r">
              <a:buNone/>
            </a:pPr>
            <a:r>
              <a:rPr lang="ru-RU" sz="1800" b="1" dirty="0" smtClean="0">
                <a:solidFill>
                  <a:srgbClr val="000066"/>
                </a:solidFill>
                <a:effectLst>
                  <a:glow rad="139700">
                    <a:schemeClr val="accent3">
                      <a:satMod val="175000"/>
                      <a:alpha val="40000"/>
                    </a:schemeClr>
                  </a:glow>
                </a:effectLst>
              </a:rPr>
              <a:t>исторических фактов. </a:t>
            </a:r>
          </a:p>
          <a:p>
            <a:pPr marL="0" indent="0" algn="r">
              <a:buNone/>
            </a:pPr>
            <a:r>
              <a:rPr lang="ru-RU" sz="1800" b="1" dirty="0" smtClean="0">
                <a:solidFill>
                  <a:srgbClr val="000066"/>
                </a:solidFill>
                <a:effectLst>
                  <a:glow rad="139700">
                    <a:schemeClr val="accent3">
                      <a:satMod val="175000"/>
                      <a:alpha val="40000"/>
                    </a:schemeClr>
                  </a:glow>
                </a:effectLst>
              </a:rPr>
              <a:t>Потребность в таком издании </a:t>
            </a:r>
          </a:p>
          <a:p>
            <a:pPr marL="0" indent="0" algn="r">
              <a:buNone/>
            </a:pPr>
            <a:r>
              <a:rPr lang="ru-RU" sz="1800" b="1" dirty="0" smtClean="0">
                <a:solidFill>
                  <a:srgbClr val="000066"/>
                </a:solidFill>
                <a:effectLst>
                  <a:glow rad="139700">
                    <a:schemeClr val="accent3">
                      <a:satMod val="175000"/>
                      <a:alpha val="40000"/>
                    </a:schemeClr>
                  </a:glow>
                </a:effectLst>
              </a:rPr>
              <a:t>была очень велика и после выхода</a:t>
            </a:r>
          </a:p>
          <a:p>
            <a:pPr marL="0" indent="0" algn="r">
              <a:buNone/>
            </a:pPr>
            <a:r>
              <a:rPr lang="ru-RU" sz="1800" b="1" dirty="0" smtClean="0">
                <a:solidFill>
                  <a:srgbClr val="000066"/>
                </a:solidFill>
                <a:effectLst>
                  <a:glow rad="139700">
                    <a:schemeClr val="accent3">
                      <a:satMod val="175000"/>
                      <a:alpha val="40000"/>
                    </a:schemeClr>
                  </a:glow>
                </a:effectLst>
              </a:rPr>
              <a:t>в свет оно получило признание читателей. </a:t>
            </a:r>
          </a:p>
        </p:txBody>
      </p:sp>
      <p:pic>
        <p:nvPicPr>
          <p:cNvPr id="3076" name="Picture 4"/>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3387153" y="52309"/>
            <a:ext cx="5309460" cy="3678524"/>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2841482" y="3826333"/>
            <a:ext cx="3029750" cy="2169586"/>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107504" y="2996181"/>
            <a:ext cx="2700034" cy="3861048"/>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793401200"/>
      </p:ext>
    </p:extLst>
  </p:cSld>
  <p:clrMapOvr>
    <a:masterClrMapping/>
  </p:clrMapOvr>
  <p:transition>
    <p:pull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1000"/>
                                        <p:tgtEl>
                                          <p:spTgt spid="3">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5" dur="1000"/>
                                        <p:tgtEl>
                                          <p:spTgt spid="3">
                                            <p:txEl>
                                              <p:pRg st="1" end="1"/>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8" dur="1000"/>
                                        <p:tgtEl>
                                          <p:spTgt spid="3">
                                            <p:txEl>
                                              <p:pRg st="2" end="2"/>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1" dur="1000"/>
                                        <p:tgtEl>
                                          <p:spTgt spid="3">
                                            <p:txEl>
                                              <p:pRg st="3" end="3"/>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4" dur="1000"/>
                                        <p:tgtEl>
                                          <p:spTgt spid="3">
                                            <p:txEl>
                                              <p:pRg st="4" end="4"/>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7" dur="1000"/>
                                        <p:tgtEl>
                                          <p:spTgt spid="3">
                                            <p:txEl>
                                              <p:pRg st="5" end="5"/>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randombar(horizontal)">
                                      <p:cBhvr>
                                        <p:cTn id="30" dur="1000"/>
                                        <p:tgtEl>
                                          <p:spTgt spid="3">
                                            <p:txEl>
                                              <p:pRg st="6" end="6"/>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randombar(horizontal)">
                                      <p:cBhvr>
                                        <p:cTn id="33" dur="1000"/>
                                        <p:tgtEl>
                                          <p:spTgt spid="3">
                                            <p:txEl>
                                              <p:pRg st="7" end="7"/>
                                            </p:txEl>
                                          </p:spTgt>
                                        </p:tgtEl>
                                      </p:cBhvr>
                                    </p:animEffect>
                                  </p:childTnLst>
                                </p:cTn>
                              </p:par>
                              <p:par>
                                <p:cTn id="34" presetID="14" presetClass="entr" presetSubtype="10" fill="hold" nodeType="with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randombar(horizontal)">
                                      <p:cBhvr>
                                        <p:cTn id="36" dur="1000"/>
                                        <p:tgtEl>
                                          <p:spTgt spid="3">
                                            <p:txEl>
                                              <p:pRg st="8" end="8"/>
                                            </p:txEl>
                                          </p:spTgt>
                                        </p:tgtEl>
                                      </p:cBhvr>
                                    </p:animEffect>
                                  </p:childTnLst>
                                </p:cTn>
                              </p:par>
                              <p:par>
                                <p:cTn id="37" presetID="14" presetClass="entr" presetSubtype="10" fill="hold"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animEffect transition="in" filter="randombar(horizontal)">
                                      <p:cBhvr>
                                        <p:cTn id="39" dur="1000"/>
                                        <p:tgtEl>
                                          <p:spTgt spid="3">
                                            <p:txEl>
                                              <p:pRg st="10" end="10"/>
                                            </p:txEl>
                                          </p:spTgt>
                                        </p:tgtEl>
                                      </p:cBhvr>
                                    </p:animEffect>
                                  </p:childTnLst>
                                </p:cTn>
                              </p:par>
                              <p:par>
                                <p:cTn id="40" presetID="14" presetClass="entr" presetSubtype="10" fill="hold" nodeType="withEffect">
                                  <p:stCondLst>
                                    <p:cond delay="0"/>
                                  </p:stCondLst>
                                  <p:childTnLst>
                                    <p:set>
                                      <p:cBhvr>
                                        <p:cTn id="41" dur="1" fill="hold">
                                          <p:stCondLst>
                                            <p:cond delay="0"/>
                                          </p:stCondLst>
                                        </p:cTn>
                                        <p:tgtEl>
                                          <p:spTgt spid="3">
                                            <p:txEl>
                                              <p:pRg st="11" end="11"/>
                                            </p:txEl>
                                          </p:spTgt>
                                        </p:tgtEl>
                                        <p:attrNameLst>
                                          <p:attrName>style.visibility</p:attrName>
                                        </p:attrNameLst>
                                      </p:cBhvr>
                                      <p:to>
                                        <p:strVal val="visible"/>
                                      </p:to>
                                    </p:set>
                                    <p:animEffect transition="in" filter="randombar(horizontal)">
                                      <p:cBhvr>
                                        <p:cTn id="42" dur="1000"/>
                                        <p:tgtEl>
                                          <p:spTgt spid="3">
                                            <p:txEl>
                                              <p:pRg st="11" end="11"/>
                                            </p:txEl>
                                          </p:spTgt>
                                        </p:tgtEl>
                                      </p:cBhvr>
                                    </p:animEffect>
                                  </p:childTnLst>
                                </p:cTn>
                              </p:par>
                              <p:par>
                                <p:cTn id="43" presetID="14" presetClass="entr" presetSubtype="10" fill="hold" nodeType="withEffect">
                                  <p:stCondLst>
                                    <p:cond delay="0"/>
                                  </p:stCondLst>
                                  <p:childTnLst>
                                    <p:set>
                                      <p:cBhvr>
                                        <p:cTn id="44" dur="1" fill="hold">
                                          <p:stCondLst>
                                            <p:cond delay="0"/>
                                          </p:stCondLst>
                                        </p:cTn>
                                        <p:tgtEl>
                                          <p:spTgt spid="3">
                                            <p:txEl>
                                              <p:pRg st="12" end="12"/>
                                            </p:txEl>
                                          </p:spTgt>
                                        </p:tgtEl>
                                        <p:attrNameLst>
                                          <p:attrName>style.visibility</p:attrName>
                                        </p:attrNameLst>
                                      </p:cBhvr>
                                      <p:to>
                                        <p:strVal val="visible"/>
                                      </p:to>
                                    </p:set>
                                    <p:animEffect transition="in" filter="randombar(horizontal)">
                                      <p:cBhvr>
                                        <p:cTn id="45" dur="1000"/>
                                        <p:tgtEl>
                                          <p:spTgt spid="3">
                                            <p:txEl>
                                              <p:pRg st="12" end="12"/>
                                            </p:txEl>
                                          </p:spTgt>
                                        </p:tgtEl>
                                      </p:cBhvr>
                                    </p:animEffect>
                                  </p:childTnLst>
                                </p:cTn>
                              </p:par>
                              <p:par>
                                <p:cTn id="46" presetID="14" presetClass="entr" presetSubtype="10" fill="hold" nodeType="withEffect">
                                  <p:stCondLst>
                                    <p:cond delay="0"/>
                                  </p:stCondLst>
                                  <p:childTnLst>
                                    <p:set>
                                      <p:cBhvr>
                                        <p:cTn id="47" dur="1" fill="hold">
                                          <p:stCondLst>
                                            <p:cond delay="0"/>
                                          </p:stCondLst>
                                        </p:cTn>
                                        <p:tgtEl>
                                          <p:spTgt spid="3">
                                            <p:txEl>
                                              <p:pRg st="13" end="13"/>
                                            </p:txEl>
                                          </p:spTgt>
                                        </p:tgtEl>
                                        <p:attrNameLst>
                                          <p:attrName>style.visibility</p:attrName>
                                        </p:attrNameLst>
                                      </p:cBhvr>
                                      <p:to>
                                        <p:strVal val="visible"/>
                                      </p:to>
                                    </p:set>
                                    <p:animEffect transition="in" filter="randombar(horizontal)">
                                      <p:cBhvr>
                                        <p:cTn id="48" dur="1000"/>
                                        <p:tgtEl>
                                          <p:spTgt spid="3">
                                            <p:txEl>
                                              <p:pRg st="13" end="13"/>
                                            </p:txEl>
                                          </p:spTgt>
                                        </p:tgtEl>
                                      </p:cBhvr>
                                    </p:animEffect>
                                  </p:childTnLst>
                                </p:cTn>
                              </p:par>
                              <p:par>
                                <p:cTn id="49" presetID="14" presetClass="entr" presetSubtype="10" fill="hold" nodeType="withEffect">
                                  <p:stCondLst>
                                    <p:cond delay="0"/>
                                  </p:stCondLst>
                                  <p:childTnLst>
                                    <p:set>
                                      <p:cBhvr>
                                        <p:cTn id="50" dur="1" fill="hold">
                                          <p:stCondLst>
                                            <p:cond delay="0"/>
                                          </p:stCondLst>
                                        </p:cTn>
                                        <p:tgtEl>
                                          <p:spTgt spid="3">
                                            <p:txEl>
                                              <p:pRg st="14" end="14"/>
                                            </p:txEl>
                                          </p:spTgt>
                                        </p:tgtEl>
                                        <p:attrNameLst>
                                          <p:attrName>style.visibility</p:attrName>
                                        </p:attrNameLst>
                                      </p:cBhvr>
                                      <p:to>
                                        <p:strVal val="visible"/>
                                      </p:to>
                                    </p:set>
                                    <p:animEffect transition="in" filter="randombar(horizontal)">
                                      <p:cBhvr>
                                        <p:cTn id="51" dur="1000"/>
                                        <p:tgtEl>
                                          <p:spTgt spid="3">
                                            <p:txEl>
                                              <p:pRg st="14" end="14"/>
                                            </p:txEl>
                                          </p:spTgt>
                                        </p:tgtEl>
                                      </p:cBhvr>
                                    </p:animEffect>
                                  </p:childTnLst>
                                </p:cTn>
                              </p:par>
                              <p:par>
                                <p:cTn id="52" presetID="14" presetClass="entr" presetSubtype="10" fill="hold" nodeType="withEffect">
                                  <p:stCondLst>
                                    <p:cond delay="0"/>
                                  </p:stCondLst>
                                  <p:childTnLst>
                                    <p:set>
                                      <p:cBhvr>
                                        <p:cTn id="53" dur="1" fill="hold">
                                          <p:stCondLst>
                                            <p:cond delay="0"/>
                                          </p:stCondLst>
                                        </p:cTn>
                                        <p:tgtEl>
                                          <p:spTgt spid="3">
                                            <p:txEl>
                                              <p:pRg st="15" end="15"/>
                                            </p:txEl>
                                          </p:spTgt>
                                        </p:tgtEl>
                                        <p:attrNameLst>
                                          <p:attrName>style.visibility</p:attrName>
                                        </p:attrNameLst>
                                      </p:cBhvr>
                                      <p:to>
                                        <p:strVal val="visible"/>
                                      </p:to>
                                    </p:set>
                                    <p:animEffect transition="in" filter="randombar(horizontal)">
                                      <p:cBhvr>
                                        <p:cTn id="54" dur="1000"/>
                                        <p:tgtEl>
                                          <p:spTgt spid="3">
                                            <p:txEl>
                                              <p:pRg st="15" end="15"/>
                                            </p:txEl>
                                          </p:spTgt>
                                        </p:tgtEl>
                                      </p:cBhvr>
                                    </p:animEffect>
                                  </p:childTnLst>
                                </p:cTn>
                              </p:par>
                              <p:par>
                                <p:cTn id="55" presetID="14" presetClass="entr" presetSubtype="10" fill="hold" nodeType="withEffect">
                                  <p:stCondLst>
                                    <p:cond delay="0"/>
                                  </p:stCondLst>
                                  <p:childTnLst>
                                    <p:set>
                                      <p:cBhvr>
                                        <p:cTn id="56" dur="1" fill="hold">
                                          <p:stCondLst>
                                            <p:cond delay="0"/>
                                          </p:stCondLst>
                                        </p:cTn>
                                        <p:tgtEl>
                                          <p:spTgt spid="3">
                                            <p:txEl>
                                              <p:pRg st="16" end="16"/>
                                            </p:txEl>
                                          </p:spTgt>
                                        </p:tgtEl>
                                        <p:attrNameLst>
                                          <p:attrName>style.visibility</p:attrName>
                                        </p:attrNameLst>
                                      </p:cBhvr>
                                      <p:to>
                                        <p:strVal val="visible"/>
                                      </p:to>
                                    </p:set>
                                    <p:animEffect transition="in" filter="randombar(horizontal)">
                                      <p:cBhvr>
                                        <p:cTn id="57" dur="1000"/>
                                        <p:tgtEl>
                                          <p:spTgt spid="3">
                                            <p:txEl>
                                              <p:pRg st="16" end="16"/>
                                            </p:txEl>
                                          </p:spTgt>
                                        </p:tgtEl>
                                      </p:cBhvr>
                                    </p:animEffect>
                                  </p:childTnLst>
                                </p:cTn>
                              </p:par>
                              <p:par>
                                <p:cTn id="58" presetID="14" presetClass="entr" presetSubtype="10" fill="hold" nodeType="withEffect">
                                  <p:stCondLst>
                                    <p:cond delay="0"/>
                                  </p:stCondLst>
                                  <p:childTnLst>
                                    <p:set>
                                      <p:cBhvr>
                                        <p:cTn id="59" dur="1" fill="hold">
                                          <p:stCondLst>
                                            <p:cond delay="0"/>
                                          </p:stCondLst>
                                        </p:cTn>
                                        <p:tgtEl>
                                          <p:spTgt spid="3">
                                            <p:txEl>
                                              <p:pRg st="17" end="17"/>
                                            </p:txEl>
                                          </p:spTgt>
                                        </p:tgtEl>
                                        <p:attrNameLst>
                                          <p:attrName>style.visibility</p:attrName>
                                        </p:attrNameLst>
                                      </p:cBhvr>
                                      <p:to>
                                        <p:strVal val="visible"/>
                                      </p:to>
                                    </p:set>
                                    <p:animEffect transition="in" filter="randombar(horizontal)">
                                      <p:cBhvr>
                                        <p:cTn id="60" dur="1000"/>
                                        <p:tgtEl>
                                          <p:spTgt spid="3">
                                            <p:txEl>
                                              <p:pRg st="17" end="17"/>
                                            </p:txEl>
                                          </p:spTgt>
                                        </p:tgtEl>
                                      </p:cBhvr>
                                    </p:animEffect>
                                  </p:childTnLst>
                                </p:cTn>
                              </p:par>
                              <p:par>
                                <p:cTn id="61" presetID="14" presetClass="entr" presetSubtype="10" fill="hold" nodeType="withEffect">
                                  <p:stCondLst>
                                    <p:cond delay="0"/>
                                  </p:stCondLst>
                                  <p:childTnLst>
                                    <p:set>
                                      <p:cBhvr>
                                        <p:cTn id="62" dur="1" fill="hold">
                                          <p:stCondLst>
                                            <p:cond delay="0"/>
                                          </p:stCondLst>
                                        </p:cTn>
                                        <p:tgtEl>
                                          <p:spTgt spid="3">
                                            <p:txEl>
                                              <p:pRg st="18" end="18"/>
                                            </p:txEl>
                                          </p:spTgt>
                                        </p:tgtEl>
                                        <p:attrNameLst>
                                          <p:attrName>style.visibility</p:attrName>
                                        </p:attrNameLst>
                                      </p:cBhvr>
                                      <p:to>
                                        <p:strVal val="visible"/>
                                      </p:to>
                                    </p:set>
                                    <p:animEffect transition="in" filter="randombar(horizontal)">
                                      <p:cBhvr>
                                        <p:cTn id="63" dur="1000"/>
                                        <p:tgtEl>
                                          <p:spTgt spid="3">
                                            <p:txEl>
                                              <p:pRg st="18" end="18"/>
                                            </p:txEl>
                                          </p:spTgt>
                                        </p:tgtEl>
                                      </p:cBhvr>
                                    </p:animEffect>
                                  </p:childTnLst>
                                </p:cTn>
                              </p:par>
                              <p:par>
                                <p:cTn id="64" presetID="14" presetClass="entr" presetSubtype="10" fill="hold" nodeType="withEffect">
                                  <p:stCondLst>
                                    <p:cond delay="0"/>
                                  </p:stCondLst>
                                  <p:childTnLst>
                                    <p:set>
                                      <p:cBhvr>
                                        <p:cTn id="65" dur="1" fill="hold">
                                          <p:stCondLst>
                                            <p:cond delay="0"/>
                                          </p:stCondLst>
                                        </p:cTn>
                                        <p:tgtEl>
                                          <p:spTgt spid="3">
                                            <p:txEl>
                                              <p:pRg st="19" end="19"/>
                                            </p:txEl>
                                          </p:spTgt>
                                        </p:tgtEl>
                                        <p:attrNameLst>
                                          <p:attrName>style.visibility</p:attrName>
                                        </p:attrNameLst>
                                      </p:cBhvr>
                                      <p:to>
                                        <p:strVal val="visible"/>
                                      </p:to>
                                    </p:set>
                                    <p:animEffect transition="in" filter="randombar(horizontal)">
                                      <p:cBhvr>
                                        <p:cTn id="66" dur="1000"/>
                                        <p:tgtEl>
                                          <p:spTgt spid="3">
                                            <p:txEl>
                                              <p:pRg st="19" end="19"/>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1" presetClass="entr" presetSubtype="4" fill="hold" nodeType="clickEffect">
                                  <p:stCondLst>
                                    <p:cond delay="0"/>
                                  </p:stCondLst>
                                  <p:childTnLst>
                                    <p:set>
                                      <p:cBhvr>
                                        <p:cTn id="70" dur="1" fill="hold">
                                          <p:stCondLst>
                                            <p:cond delay="0"/>
                                          </p:stCondLst>
                                        </p:cTn>
                                        <p:tgtEl>
                                          <p:spTgt spid="3076"/>
                                        </p:tgtEl>
                                        <p:attrNameLst>
                                          <p:attrName>style.visibility</p:attrName>
                                        </p:attrNameLst>
                                      </p:cBhvr>
                                      <p:to>
                                        <p:strVal val="visible"/>
                                      </p:to>
                                    </p:set>
                                    <p:animEffect transition="in" filter="wheel(4)">
                                      <p:cBhvr>
                                        <p:cTn id="71" dur="2000"/>
                                        <p:tgtEl>
                                          <p:spTgt spid="3076"/>
                                        </p:tgtEl>
                                      </p:cBhvr>
                                    </p:animEffect>
                                  </p:childTnLst>
                                </p:cTn>
                              </p:par>
                            </p:childTnLst>
                          </p:cTn>
                        </p:par>
                      </p:childTnLst>
                    </p:cTn>
                  </p:par>
                  <p:par>
                    <p:cTn id="72" fill="hold">
                      <p:stCondLst>
                        <p:cond delay="indefinite"/>
                      </p:stCondLst>
                      <p:childTnLst>
                        <p:par>
                          <p:cTn id="73" fill="hold">
                            <p:stCondLst>
                              <p:cond delay="0"/>
                            </p:stCondLst>
                            <p:childTnLst>
                              <p:par>
                                <p:cTn id="74" presetID="21" presetClass="entr" presetSubtype="4" fill="hold" nodeType="clickEffect">
                                  <p:stCondLst>
                                    <p:cond delay="0"/>
                                  </p:stCondLst>
                                  <p:childTnLst>
                                    <p:set>
                                      <p:cBhvr>
                                        <p:cTn id="75" dur="1" fill="hold">
                                          <p:stCondLst>
                                            <p:cond delay="0"/>
                                          </p:stCondLst>
                                        </p:cTn>
                                        <p:tgtEl>
                                          <p:spTgt spid="3078"/>
                                        </p:tgtEl>
                                        <p:attrNameLst>
                                          <p:attrName>style.visibility</p:attrName>
                                        </p:attrNameLst>
                                      </p:cBhvr>
                                      <p:to>
                                        <p:strVal val="visible"/>
                                      </p:to>
                                    </p:set>
                                    <p:animEffect transition="in" filter="wheel(4)">
                                      <p:cBhvr>
                                        <p:cTn id="76" dur="2000"/>
                                        <p:tgtEl>
                                          <p:spTgt spid="3078"/>
                                        </p:tgtEl>
                                      </p:cBhvr>
                                    </p:animEffect>
                                  </p:childTnLst>
                                </p:cTn>
                              </p:par>
                            </p:childTnLst>
                          </p:cTn>
                        </p:par>
                      </p:childTnLst>
                    </p:cTn>
                  </p:par>
                  <p:par>
                    <p:cTn id="77" fill="hold">
                      <p:stCondLst>
                        <p:cond delay="indefinite"/>
                      </p:stCondLst>
                      <p:childTnLst>
                        <p:par>
                          <p:cTn id="78" fill="hold">
                            <p:stCondLst>
                              <p:cond delay="0"/>
                            </p:stCondLst>
                            <p:childTnLst>
                              <p:par>
                                <p:cTn id="79" presetID="21" presetClass="entr" presetSubtype="4" fill="hold" nodeType="clickEffect">
                                  <p:stCondLst>
                                    <p:cond delay="0"/>
                                  </p:stCondLst>
                                  <p:childTnLst>
                                    <p:set>
                                      <p:cBhvr>
                                        <p:cTn id="80" dur="1" fill="hold">
                                          <p:stCondLst>
                                            <p:cond delay="0"/>
                                          </p:stCondLst>
                                        </p:cTn>
                                        <p:tgtEl>
                                          <p:spTgt spid="3077"/>
                                        </p:tgtEl>
                                        <p:attrNameLst>
                                          <p:attrName>style.visibility</p:attrName>
                                        </p:attrNameLst>
                                      </p:cBhvr>
                                      <p:to>
                                        <p:strVal val="visible"/>
                                      </p:to>
                                    </p:set>
                                    <p:animEffect transition="in" filter="wheel(4)">
                                      <p:cBhvr>
                                        <p:cTn id="81" dur="2000"/>
                                        <p:tgtEl>
                                          <p:spTgt spid="3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5562" y="17585"/>
            <a:ext cx="9144000" cy="1035151"/>
          </a:xfrm>
        </p:spPr>
        <p:txBody>
          <a:bodyPr>
            <a:normAutofit/>
            <a:scene3d>
              <a:camera prst="orthographicFront"/>
              <a:lightRig rig="threePt" dir="t"/>
            </a:scene3d>
            <a:sp3d extrusionH="57150">
              <a:bevelT h="25400" prst="softRound"/>
            </a:sp3d>
          </a:bodyPr>
          <a:lstStyle/>
          <a:p>
            <a:r>
              <a:rPr lang="ru-RU" sz="6000" dirty="0" smtClean="0">
                <a:solidFill>
                  <a:schemeClr val="accent6">
                    <a:lumMod val="50000"/>
                  </a:schemeClr>
                </a:solidFill>
                <a:effectLst>
                  <a:outerShdw blurRad="50800" dist="38100" dir="16200000" rotWithShape="0">
                    <a:prstClr val="black">
                      <a:alpha val="40000"/>
                    </a:prstClr>
                  </a:outerShdw>
                </a:effectLst>
                <a:latin typeface="Bookman Old Style" pitchFamily="18" charset="0"/>
              </a:rPr>
              <a:t>Вклад в русский язык</a:t>
            </a:r>
            <a:endParaRPr lang="ru-RU" sz="6000" dirty="0">
              <a:solidFill>
                <a:schemeClr val="accent6">
                  <a:lumMod val="50000"/>
                </a:schemeClr>
              </a:solidFill>
              <a:effectLst>
                <a:outerShdw blurRad="50800" dist="38100" dir="16200000" rotWithShape="0">
                  <a:prstClr val="black">
                    <a:alpha val="40000"/>
                  </a:prstClr>
                </a:outerShdw>
              </a:effectLst>
              <a:latin typeface="Bookman Old Style" pitchFamily="18" charset="0"/>
            </a:endParaRPr>
          </a:p>
        </p:txBody>
      </p:sp>
      <p:sp>
        <p:nvSpPr>
          <p:cNvPr id="3" name="Объект 2"/>
          <p:cNvSpPr>
            <a:spLocks noGrp="1"/>
          </p:cNvSpPr>
          <p:nvPr>
            <p:ph idx="1"/>
          </p:nvPr>
        </p:nvSpPr>
        <p:spPr>
          <a:xfrm>
            <a:off x="0" y="1124744"/>
            <a:ext cx="9144000" cy="5733256"/>
          </a:xfrm>
        </p:spPr>
        <p:txBody>
          <a:bodyPr>
            <a:noAutofit/>
          </a:bodyPr>
          <a:lstStyle/>
          <a:p>
            <a:r>
              <a:rPr lang="ru-RU" sz="1600" dirty="0">
                <a:solidFill>
                  <a:schemeClr val="tx1">
                    <a:lumMod val="95000"/>
                    <a:lumOff val="5000"/>
                  </a:schemeClr>
                </a:solidFill>
                <a:effectLst>
                  <a:glow rad="139700">
                    <a:schemeClr val="accent5">
                      <a:satMod val="175000"/>
                      <a:alpha val="40000"/>
                    </a:schemeClr>
                  </a:glow>
                </a:effectLst>
              </a:rPr>
              <a:t>«Российская грамматика» — </a:t>
            </a:r>
            <a:r>
              <a:rPr lang="ru-RU" sz="1600" dirty="0" smtClean="0">
                <a:solidFill>
                  <a:schemeClr val="tx1">
                    <a:lumMod val="95000"/>
                    <a:lumOff val="5000"/>
                  </a:schemeClr>
                </a:solidFill>
                <a:effectLst>
                  <a:glow rad="139700">
                    <a:schemeClr val="accent5">
                      <a:satMod val="175000"/>
                      <a:alpha val="40000"/>
                    </a:schemeClr>
                  </a:glow>
                </a:effectLst>
              </a:rPr>
              <a:t>основы</a:t>
            </a:r>
          </a:p>
          <a:p>
            <a:pPr marL="0" indent="0">
              <a:buNone/>
            </a:pPr>
            <a:r>
              <a:rPr lang="ru-RU" sz="1600" dirty="0" smtClean="0">
                <a:solidFill>
                  <a:schemeClr val="tx1">
                    <a:lumMod val="95000"/>
                    <a:lumOff val="5000"/>
                  </a:schemeClr>
                </a:solidFill>
                <a:effectLst>
                  <a:glow rad="139700">
                    <a:schemeClr val="accent5">
                      <a:satMod val="175000"/>
                      <a:alpha val="40000"/>
                    </a:schemeClr>
                  </a:glow>
                </a:effectLst>
              </a:rPr>
              <a:t> </a:t>
            </a:r>
            <a:r>
              <a:rPr lang="ru-RU" sz="1600" dirty="0">
                <a:solidFill>
                  <a:schemeClr val="tx1">
                    <a:lumMod val="95000"/>
                    <a:lumOff val="5000"/>
                  </a:schemeClr>
                </a:solidFill>
                <a:effectLst>
                  <a:glow rad="139700">
                    <a:schemeClr val="accent5">
                      <a:satMod val="175000"/>
                      <a:alpha val="40000"/>
                    </a:schemeClr>
                  </a:glow>
                </a:effectLst>
              </a:rPr>
              <a:t>и нормы </a:t>
            </a:r>
            <a:r>
              <a:rPr lang="ru-RU" sz="1600" dirty="0" smtClean="0">
                <a:solidFill>
                  <a:schemeClr val="tx1">
                    <a:lumMod val="95000"/>
                    <a:lumOff val="5000"/>
                  </a:schemeClr>
                </a:solidFill>
                <a:effectLst>
                  <a:glow rad="139700">
                    <a:schemeClr val="accent5">
                      <a:satMod val="175000"/>
                      <a:alpha val="40000"/>
                    </a:schemeClr>
                  </a:glow>
                </a:effectLst>
              </a:rPr>
              <a:t>русского языка</a:t>
            </a:r>
            <a:r>
              <a:rPr lang="ru-RU" sz="1600" dirty="0">
                <a:solidFill>
                  <a:schemeClr val="tx1">
                    <a:lumMod val="95000"/>
                    <a:lumOff val="5000"/>
                  </a:schemeClr>
                </a:solidFill>
                <a:effectLst>
                  <a:glow rad="139700">
                    <a:schemeClr val="accent5">
                      <a:satMod val="175000"/>
                      <a:alpha val="40000"/>
                    </a:schemeClr>
                  </a:glow>
                </a:effectLst>
              </a:rPr>
              <a:t>, в </a:t>
            </a:r>
            <a:r>
              <a:rPr lang="ru-RU" sz="1600" dirty="0" smtClean="0">
                <a:solidFill>
                  <a:schemeClr val="tx1">
                    <a:lumMod val="95000"/>
                    <a:lumOff val="5000"/>
                  </a:schemeClr>
                </a:solidFill>
                <a:effectLst>
                  <a:glow rad="139700">
                    <a:schemeClr val="accent5">
                      <a:satMod val="175000"/>
                      <a:alpha val="40000"/>
                    </a:schemeClr>
                  </a:glow>
                </a:effectLst>
              </a:rPr>
              <a:t>которой</a:t>
            </a:r>
          </a:p>
          <a:p>
            <a:pPr marL="0" indent="0">
              <a:buNone/>
            </a:pPr>
            <a:r>
              <a:rPr lang="ru-RU" sz="1600" dirty="0" smtClean="0">
                <a:solidFill>
                  <a:schemeClr val="tx1">
                    <a:lumMod val="95000"/>
                    <a:lumOff val="5000"/>
                  </a:schemeClr>
                </a:solidFill>
                <a:effectLst>
                  <a:glow rad="139700">
                    <a:schemeClr val="accent5">
                      <a:satMod val="175000"/>
                      <a:alpha val="40000"/>
                    </a:schemeClr>
                  </a:glow>
                </a:effectLst>
              </a:rPr>
              <a:t> Ломоносов разработал </a:t>
            </a:r>
            <a:r>
              <a:rPr lang="ru-RU" sz="1600" dirty="0">
                <a:solidFill>
                  <a:schemeClr val="tx1">
                    <a:lumMod val="95000"/>
                    <a:lumOff val="5000"/>
                  </a:schemeClr>
                </a:solidFill>
                <a:effectLst>
                  <a:glow rad="139700">
                    <a:schemeClr val="accent5">
                      <a:satMod val="175000"/>
                      <a:alpha val="40000"/>
                    </a:schemeClr>
                  </a:glow>
                </a:effectLst>
              </a:rPr>
              <a:t>понятия о частях </a:t>
            </a:r>
            <a:endParaRPr lang="ru-RU" sz="1600" dirty="0" smtClean="0">
              <a:solidFill>
                <a:schemeClr val="tx1">
                  <a:lumMod val="95000"/>
                  <a:lumOff val="5000"/>
                </a:schemeClr>
              </a:solidFill>
              <a:effectLst>
                <a:glow rad="139700">
                  <a:schemeClr val="accent5">
                    <a:satMod val="175000"/>
                    <a:alpha val="40000"/>
                  </a:schemeClr>
                </a:glow>
              </a:effectLst>
            </a:endParaRPr>
          </a:p>
          <a:p>
            <a:pPr marL="0" indent="0">
              <a:buNone/>
            </a:pPr>
            <a:r>
              <a:rPr lang="ru-RU" sz="1600" dirty="0" smtClean="0">
                <a:solidFill>
                  <a:schemeClr val="tx1">
                    <a:lumMod val="95000"/>
                    <a:lumOff val="5000"/>
                  </a:schemeClr>
                </a:solidFill>
                <a:effectLst>
                  <a:glow rad="139700">
                    <a:schemeClr val="accent5">
                      <a:satMod val="175000"/>
                      <a:alpha val="40000"/>
                    </a:schemeClr>
                  </a:glow>
                </a:effectLst>
              </a:rPr>
              <a:t>речи</a:t>
            </a:r>
            <a:r>
              <a:rPr lang="ru-RU" sz="1600" dirty="0">
                <a:solidFill>
                  <a:schemeClr val="tx1">
                    <a:lumMod val="95000"/>
                    <a:lumOff val="5000"/>
                  </a:schemeClr>
                </a:solidFill>
                <a:effectLst>
                  <a:glow rad="139700">
                    <a:schemeClr val="accent5">
                      <a:satMod val="175000"/>
                      <a:alpha val="40000"/>
                    </a:schemeClr>
                  </a:glow>
                </a:effectLst>
              </a:rPr>
              <a:t>, правописание </a:t>
            </a:r>
            <a:r>
              <a:rPr lang="ru-RU" sz="1600" dirty="0" smtClean="0">
                <a:solidFill>
                  <a:schemeClr val="tx1">
                    <a:lumMod val="95000"/>
                    <a:lumOff val="5000"/>
                  </a:schemeClr>
                </a:solidFill>
                <a:effectLst>
                  <a:glow rad="139700">
                    <a:schemeClr val="accent5">
                      <a:satMod val="175000"/>
                      <a:alpha val="40000"/>
                    </a:schemeClr>
                  </a:glow>
                </a:effectLst>
              </a:rPr>
              <a:t>и произношение того</a:t>
            </a:r>
          </a:p>
          <a:p>
            <a:pPr marL="0" indent="0">
              <a:buNone/>
            </a:pPr>
            <a:r>
              <a:rPr lang="ru-RU" sz="1600" dirty="0" smtClean="0">
                <a:solidFill>
                  <a:schemeClr val="tx1">
                    <a:lumMod val="95000"/>
                    <a:lumOff val="5000"/>
                  </a:schemeClr>
                </a:solidFill>
                <a:effectLst>
                  <a:glow rad="139700">
                    <a:schemeClr val="accent5">
                      <a:satMod val="175000"/>
                      <a:alpha val="40000"/>
                    </a:schemeClr>
                  </a:glow>
                </a:effectLst>
              </a:rPr>
              <a:t>или иного слова</a:t>
            </a:r>
            <a:r>
              <a:rPr lang="ru-RU" sz="1600" dirty="0">
                <a:solidFill>
                  <a:schemeClr val="tx1">
                    <a:lumMod val="95000"/>
                    <a:lumOff val="5000"/>
                  </a:schemeClr>
                </a:solidFill>
                <a:effectLst>
                  <a:glow rad="139700">
                    <a:schemeClr val="accent5">
                      <a:satMod val="175000"/>
                      <a:alpha val="40000"/>
                    </a:schemeClr>
                  </a:glow>
                </a:effectLst>
              </a:rPr>
              <a:t>. Орфоэпические </a:t>
            </a:r>
            <a:r>
              <a:rPr lang="ru-RU" sz="1600" dirty="0" smtClean="0">
                <a:solidFill>
                  <a:schemeClr val="tx1">
                    <a:lumMod val="95000"/>
                    <a:lumOff val="5000"/>
                  </a:schemeClr>
                </a:solidFill>
                <a:effectLst>
                  <a:glow rad="139700">
                    <a:schemeClr val="accent5">
                      <a:satMod val="175000"/>
                      <a:alpha val="40000"/>
                    </a:schemeClr>
                  </a:glow>
                </a:effectLst>
              </a:rPr>
              <a:t>рекомендации </a:t>
            </a:r>
          </a:p>
          <a:p>
            <a:pPr marL="0" indent="0">
              <a:buNone/>
            </a:pPr>
            <a:r>
              <a:rPr lang="ru-RU" sz="1600" dirty="0" smtClean="0">
                <a:solidFill>
                  <a:schemeClr val="tx1">
                    <a:lumMod val="95000"/>
                    <a:lumOff val="5000"/>
                  </a:schemeClr>
                </a:solidFill>
                <a:effectLst>
                  <a:glow rad="139700">
                    <a:schemeClr val="accent5">
                      <a:satMod val="175000"/>
                      <a:alpha val="40000"/>
                    </a:schemeClr>
                  </a:glow>
                </a:effectLst>
              </a:rPr>
              <a:t>«Российской грамматики</a:t>
            </a:r>
            <a:r>
              <a:rPr lang="ru-RU" sz="1600" dirty="0">
                <a:solidFill>
                  <a:schemeClr val="tx1">
                    <a:lumMod val="95000"/>
                    <a:lumOff val="5000"/>
                  </a:schemeClr>
                </a:solidFill>
                <a:effectLst>
                  <a:glow rad="139700">
                    <a:schemeClr val="accent5">
                      <a:satMod val="175000"/>
                      <a:alpha val="40000"/>
                    </a:schemeClr>
                  </a:glow>
                </a:effectLst>
              </a:rPr>
              <a:t>» опираются на </a:t>
            </a:r>
            <a:endParaRPr lang="ru-RU" sz="1600" dirty="0" smtClean="0">
              <a:solidFill>
                <a:schemeClr val="tx1">
                  <a:lumMod val="95000"/>
                  <a:lumOff val="5000"/>
                </a:schemeClr>
              </a:solidFill>
              <a:effectLst>
                <a:glow rad="139700">
                  <a:schemeClr val="accent5">
                    <a:satMod val="175000"/>
                    <a:alpha val="40000"/>
                  </a:schemeClr>
                </a:glow>
              </a:effectLst>
            </a:endParaRPr>
          </a:p>
          <a:p>
            <a:pPr marL="0" indent="0">
              <a:buNone/>
            </a:pPr>
            <a:r>
              <a:rPr lang="ru-RU" sz="1600" dirty="0" smtClean="0">
                <a:solidFill>
                  <a:schemeClr val="tx1">
                    <a:lumMod val="95000"/>
                    <a:lumOff val="5000"/>
                  </a:schemeClr>
                </a:solidFill>
                <a:effectLst>
                  <a:glow rad="139700">
                    <a:schemeClr val="accent5">
                      <a:satMod val="175000"/>
                      <a:alpha val="40000"/>
                    </a:schemeClr>
                  </a:glow>
                </a:effectLst>
              </a:rPr>
              <a:t>специфику </a:t>
            </a:r>
            <a:r>
              <a:rPr lang="ru-RU" sz="1600" dirty="0">
                <a:solidFill>
                  <a:schemeClr val="tx1">
                    <a:lumMod val="95000"/>
                    <a:lumOff val="5000"/>
                  </a:schemeClr>
                </a:solidFill>
                <a:effectLst>
                  <a:glow rad="139700">
                    <a:schemeClr val="accent5">
                      <a:satMod val="175000"/>
                      <a:alpha val="40000"/>
                    </a:schemeClr>
                  </a:glow>
                </a:effectLst>
              </a:rPr>
              <a:t>«московского </a:t>
            </a:r>
            <a:r>
              <a:rPr lang="ru-RU" sz="1600" dirty="0" smtClean="0">
                <a:solidFill>
                  <a:schemeClr val="tx1">
                    <a:lumMod val="95000"/>
                    <a:lumOff val="5000"/>
                  </a:schemeClr>
                </a:solidFill>
                <a:effectLst>
                  <a:glow rad="139700">
                    <a:schemeClr val="accent5">
                      <a:satMod val="175000"/>
                      <a:alpha val="40000"/>
                    </a:schemeClr>
                  </a:glow>
                </a:effectLst>
              </a:rPr>
              <a:t>наречия</a:t>
            </a:r>
            <a:r>
              <a:rPr lang="ru-RU" sz="1600" dirty="0">
                <a:solidFill>
                  <a:schemeClr val="tx1">
                    <a:lumMod val="95000"/>
                    <a:lumOff val="5000"/>
                  </a:schemeClr>
                </a:solidFill>
                <a:effectLst>
                  <a:glow rad="139700">
                    <a:schemeClr val="accent5">
                      <a:satMod val="175000"/>
                      <a:alpha val="40000"/>
                    </a:schemeClr>
                  </a:glow>
                </a:effectLst>
              </a:rPr>
              <a:t>»: </a:t>
            </a:r>
            <a:endParaRPr lang="ru-RU" sz="1600" dirty="0" smtClean="0">
              <a:solidFill>
                <a:schemeClr val="tx1">
                  <a:lumMod val="95000"/>
                  <a:lumOff val="5000"/>
                </a:schemeClr>
              </a:solidFill>
              <a:effectLst>
                <a:glow rad="139700">
                  <a:schemeClr val="accent5">
                    <a:satMod val="175000"/>
                    <a:alpha val="40000"/>
                  </a:schemeClr>
                </a:glow>
              </a:effectLst>
            </a:endParaRPr>
          </a:p>
          <a:p>
            <a:pPr marL="0" indent="0">
              <a:buNone/>
            </a:pPr>
            <a:r>
              <a:rPr lang="ru-RU" sz="1600" dirty="0" smtClean="0">
                <a:solidFill>
                  <a:schemeClr val="tx1">
                    <a:lumMod val="95000"/>
                    <a:lumOff val="5000"/>
                  </a:schemeClr>
                </a:solidFill>
                <a:effectLst>
                  <a:glow rad="139700">
                    <a:schemeClr val="accent5">
                      <a:satMod val="175000"/>
                      <a:alpha val="40000"/>
                    </a:schemeClr>
                  </a:glow>
                </a:effectLst>
              </a:rPr>
              <a:t>«</a:t>
            </a:r>
            <a:r>
              <a:rPr lang="ru-RU" sz="1600" dirty="0">
                <a:solidFill>
                  <a:schemeClr val="tx1">
                    <a:lumMod val="95000"/>
                    <a:lumOff val="5000"/>
                  </a:schemeClr>
                </a:solidFill>
                <a:effectLst>
                  <a:glow rad="139700">
                    <a:schemeClr val="accent5">
                      <a:satMod val="175000"/>
                      <a:alpha val="40000"/>
                    </a:schemeClr>
                  </a:glow>
                </a:effectLst>
              </a:rPr>
              <a:t>Московское </a:t>
            </a:r>
            <a:r>
              <a:rPr lang="ru-RU" sz="1600" dirty="0" smtClean="0">
                <a:solidFill>
                  <a:schemeClr val="tx1">
                    <a:lumMod val="95000"/>
                    <a:lumOff val="5000"/>
                  </a:schemeClr>
                </a:solidFill>
                <a:effectLst>
                  <a:glow rad="139700">
                    <a:schemeClr val="accent5">
                      <a:satMod val="175000"/>
                      <a:alpha val="40000"/>
                    </a:schemeClr>
                  </a:glow>
                </a:effectLst>
              </a:rPr>
              <a:t>наречие </a:t>
            </a:r>
            <a:r>
              <a:rPr lang="ru-RU" sz="1600" dirty="0">
                <a:solidFill>
                  <a:schemeClr val="tx1">
                    <a:lumMod val="95000"/>
                    <a:lumOff val="5000"/>
                  </a:schemeClr>
                </a:solidFill>
                <a:effectLst>
                  <a:glow rad="139700">
                    <a:schemeClr val="accent5">
                      <a:satMod val="175000"/>
                      <a:alpha val="40000"/>
                    </a:schemeClr>
                  </a:glow>
                </a:effectLst>
              </a:rPr>
              <a:t>не только </a:t>
            </a:r>
            <a:r>
              <a:rPr lang="ru-RU" sz="1600" dirty="0" smtClean="0">
                <a:solidFill>
                  <a:schemeClr val="tx1">
                    <a:lumMod val="95000"/>
                    <a:lumOff val="5000"/>
                  </a:schemeClr>
                </a:solidFill>
                <a:effectLst>
                  <a:glow rad="139700">
                    <a:schemeClr val="accent5">
                      <a:satMod val="175000"/>
                      <a:alpha val="40000"/>
                    </a:schemeClr>
                  </a:glow>
                </a:effectLst>
              </a:rPr>
              <a:t>для</a:t>
            </a:r>
          </a:p>
          <a:p>
            <a:pPr marL="0" indent="0">
              <a:buNone/>
            </a:pPr>
            <a:r>
              <a:rPr lang="ru-RU" sz="1600" dirty="0" smtClean="0">
                <a:solidFill>
                  <a:schemeClr val="tx1">
                    <a:lumMod val="95000"/>
                    <a:lumOff val="5000"/>
                  </a:schemeClr>
                </a:solidFill>
                <a:effectLst>
                  <a:glow rad="139700">
                    <a:schemeClr val="accent5">
                      <a:satMod val="175000"/>
                      <a:alpha val="40000"/>
                    </a:schemeClr>
                  </a:glow>
                </a:effectLst>
              </a:rPr>
              <a:t>важности </a:t>
            </a:r>
            <a:r>
              <a:rPr lang="ru-RU" sz="1600" dirty="0">
                <a:solidFill>
                  <a:schemeClr val="tx1">
                    <a:lumMod val="95000"/>
                    <a:lumOff val="5000"/>
                  </a:schemeClr>
                </a:solidFill>
                <a:effectLst>
                  <a:glow rad="139700">
                    <a:schemeClr val="accent5">
                      <a:satMod val="175000"/>
                      <a:alpha val="40000"/>
                    </a:schemeClr>
                  </a:glow>
                </a:effectLst>
              </a:rPr>
              <a:t>столичного города, </a:t>
            </a:r>
            <a:r>
              <a:rPr lang="ru-RU" sz="1600" dirty="0" smtClean="0">
                <a:solidFill>
                  <a:schemeClr val="tx1">
                    <a:lumMod val="95000"/>
                    <a:lumOff val="5000"/>
                  </a:schemeClr>
                </a:solidFill>
                <a:effectLst>
                  <a:glow rad="139700">
                    <a:schemeClr val="accent5">
                      <a:satMod val="175000"/>
                      <a:alpha val="40000"/>
                    </a:schemeClr>
                  </a:glow>
                </a:effectLst>
              </a:rPr>
              <a:t>но </a:t>
            </a:r>
            <a:r>
              <a:rPr lang="ru-RU" sz="1600" dirty="0">
                <a:solidFill>
                  <a:schemeClr val="tx1">
                    <a:lumMod val="95000"/>
                    <a:lumOff val="5000"/>
                  </a:schemeClr>
                </a:solidFill>
                <a:effectLst>
                  <a:glow rad="139700">
                    <a:schemeClr val="accent5">
                      <a:satMod val="175000"/>
                      <a:alpha val="40000"/>
                    </a:schemeClr>
                  </a:glow>
                </a:effectLst>
              </a:rPr>
              <a:t>и </a:t>
            </a:r>
            <a:r>
              <a:rPr lang="ru-RU" sz="1600" dirty="0" smtClean="0">
                <a:solidFill>
                  <a:schemeClr val="tx1">
                    <a:lumMod val="95000"/>
                    <a:lumOff val="5000"/>
                  </a:schemeClr>
                </a:solidFill>
                <a:effectLst>
                  <a:glow rad="139700">
                    <a:schemeClr val="accent5">
                      <a:satMod val="175000"/>
                      <a:alpha val="40000"/>
                    </a:schemeClr>
                  </a:glow>
                </a:effectLst>
              </a:rPr>
              <a:t>для</a:t>
            </a:r>
          </a:p>
          <a:p>
            <a:pPr marL="0" indent="0">
              <a:buNone/>
            </a:pPr>
            <a:r>
              <a:rPr lang="ru-RU" sz="1600" dirty="0" smtClean="0">
                <a:solidFill>
                  <a:schemeClr val="tx1">
                    <a:lumMod val="95000"/>
                    <a:lumOff val="5000"/>
                  </a:schemeClr>
                </a:solidFill>
                <a:effectLst>
                  <a:glow rad="139700">
                    <a:schemeClr val="accent5">
                      <a:satMod val="175000"/>
                      <a:alpha val="40000"/>
                    </a:schemeClr>
                  </a:glow>
                </a:effectLst>
              </a:rPr>
              <a:t>своей </a:t>
            </a:r>
            <a:r>
              <a:rPr lang="ru-RU" sz="1600" dirty="0">
                <a:solidFill>
                  <a:schemeClr val="tx1">
                    <a:lumMod val="95000"/>
                    <a:lumOff val="5000"/>
                  </a:schemeClr>
                </a:solidFill>
                <a:effectLst>
                  <a:glow rad="139700">
                    <a:schemeClr val="accent5">
                      <a:satMod val="175000"/>
                      <a:alpha val="40000"/>
                    </a:schemeClr>
                  </a:glow>
                </a:effectLst>
              </a:rPr>
              <a:t>отменной </a:t>
            </a:r>
            <a:r>
              <a:rPr lang="ru-RU" sz="1600" dirty="0" smtClean="0">
                <a:solidFill>
                  <a:schemeClr val="tx1">
                    <a:lumMod val="95000"/>
                    <a:lumOff val="5000"/>
                  </a:schemeClr>
                </a:solidFill>
                <a:effectLst>
                  <a:glow rad="139700">
                    <a:schemeClr val="accent5">
                      <a:satMod val="175000"/>
                      <a:alpha val="40000"/>
                    </a:schemeClr>
                  </a:glow>
                </a:effectLst>
              </a:rPr>
              <a:t>красоты </a:t>
            </a:r>
            <a:r>
              <a:rPr lang="ru-RU" sz="1600" dirty="0">
                <a:solidFill>
                  <a:schemeClr val="tx1">
                    <a:lumMod val="95000"/>
                    <a:lumOff val="5000"/>
                  </a:schemeClr>
                </a:solidFill>
                <a:effectLst>
                  <a:glow rad="139700">
                    <a:schemeClr val="accent5">
                      <a:satMod val="175000"/>
                      <a:alpha val="40000"/>
                    </a:schemeClr>
                  </a:glow>
                </a:effectLst>
              </a:rPr>
              <a:t>прочим </a:t>
            </a:r>
            <a:r>
              <a:rPr lang="ru-RU" sz="1600" dirty="0" smtClean="0">
                <a:solidFill>
                  <a:schemeClr val="tx1">
                    <a:lumMod val="95000"/>
                    <a:lumOff val="5000"/>
                  </a:schemeClr>
                </a:solidFill>
                <a:effectLst>
                  <a:glow rad="139700">
                    <a:schemeClr val="accent5">
                      <a:satMod val="175000"/>
                      <a:alpha val="40000"/>
                    </a:schemeClr>
                  </a:glow>
                </a:effectLst>
              </a:rPr>
              <a:t>справедливо</a:t>
            </a:r>
          </a:p>
          <a:p>
            <a:pPr marL="0" indent="0">
              <a:buNone/>
            </a:pPr>
            <a:r>
              <a:rPr lang="ru-RU" sz="1600" dirty="0" smtClean="0">
                <a:solidFill>
                  <a:schemeClr val="tx1">
                    <a:lumMod val="95000"/>
                    <a:lumOff val="5000"/>
                  </a:schemeClr>
                </a:solidFill>
                <a:effectLst>
                  <a:glow rad="139700">
                    <a:schemeClr val="accent5">
                      <a:satMod val="175000"/>
                      <a:alpha val="40000"/>
                    </a:schemeClr>
                  </a:glow>
                </a:effectLst>
              </a:rPr>
              <a:t>предпочитается». Ломоносов ввёл понятие</a:t>
            </a:r>
          </a:p>
          <a:p>
            <a:pPr marL="0" indent="0">
              <a:buNone/>
            </a:pPr>
            <a:r>
              <a:rPr lang="ru-RU" sz="1600" dirty="0" smtClean="0">
                <a:solidFill>
                  <a:schemeClr val="tx1">
                    <a:lumMod val="95000"/>
                    <a:lumOff val="5000"/>
                  </a:schemeClr>
                </a:solidFill>
                <a:effectLst>
                  <a:glow rad="139700">
                    <a:schemeClr val="accent5">
                      <a:satMod val="175000"/>
                      <a:alpha val="40000"/>
                    </a:schemeClr>
                  </a:glow>
                </a:effectLst>
              </a:rPr>
              <a:t>художественно-выразительных приёмов.</a:t>
            </a:r>
          </a:p>
          <a:p>
            <a:pPr algn="r"/>
            <a:endParaRPr lang="ru-RU" sz="1600" dirty="0" smtClean="0">
              <a:solidFill>
                <a:schemeClr val="tx1">
                  <a:lumMod val="95000"/>
                  <a:lumOff val="5000"/>
                </a:schemeClr>
              </a:solidFill>
              <a:effectLst>
                <a:glow rad="139700">
                  <a:schemeClr val="accent5">
                    <a:satMod val="175000"/>
                    <a:alpha val="40000"/>
                  </a:schemeClr>
                </a:glow>
              </a:effectLst>
            </a:endParaRPr>
          </a:p>
          <a:p>
            <a:pPr algn="r"/>
            <a:endParaRPr lang="ru-RU" sz="1600" dirty="0" smtClean="0">
              <a:solidFill>
                <a:schemeClr val="tx1">
                  <a:lumMod val="95000"/>
                  <a:lumOff val="5000"/>
                </a:schemeClr>
              </a:solidFill>
              <a:effectLst>
                <a:glow rad="139700">
                  <a:schemeClr val="accent5">
                    <a:satMod val="175000"/>
                    <a:alpha val="40000"/>
                  </a:schemeClr>
                </a:glow>
              </a:effectLst>
            </a:endParaRPr>
          </a:p>
          <a:p>
            <a:pPr algn="r"/>
            <a:endParaRPr lang="ru-RU" sz="1600" dirty="0">
              <a:solidFill>
                <a:schemeClr val="tx1">
                  <a:lumMod val="95000"/>
                  <a:lumOff val="5000"/>
                </a:schemeClr>
              </a:solidFill>
              <a:effectLst>
                <a:glow rad="139700">
                  <a:schemeClr val="accent5">
                    <a:satMod val="175000"/>
                    <a:alpha val="40000"/>
                  </a:schemeClr>
                </a:glow>
              </a:effectLst>
            </a:endParaRPr>
          </a:p>
          <a:p>
            <a:pPr algn="r"/>
            <a:r>
              <a:rPr lang="ru-RU" sz="1600" dirty="0" smtClean="0">
                <a:solidFill>
                  <a:schemeClr val="tx1">
                    <a:lumMod val="95000"/>
                    <a:lumOff val="5000"/>
                  </a:schemeClr>
                </a:solidFill>
                <a:effectLst>
                  <a:glow rad="139700">
                    <a:schemeClr val="accent5">
                      <a:satMod val="175000"/>
                      <a:alpha val="40000"/>
                    </a:schemeClr>
                  </a:glow>
                </a:effectLst>
              </a:rPr>
              <a:t>Разработал </a:t>
            </a:r>
            <a:r>
              <a:rPr lang="ru-RU" sz="1600" dirty="0">
                <a:solidFill>
                  <a:schemeClr val="tx1">
                    <a:lumMod val="95000"/>
                    <a:lumOff val="5000"/>
                  </a:schemeClr>
                </a:solidFill>
                <a:effectLst>
                  <a:glow rad="139700">
                    <a:schemeClr val="accent5">
                      <a:satMod val="175000"/>
                      <a:alpha val="40000"/>
                    </a:schemeClr>
                  </a:glow>
                </a:effectLst>
              </a:rPr>
              <a:t>стилистическую систему </a:t>
            </a:r>
            <a:endParaRPr lang="ru-RU" sz="1600" dirty="0" smtClean="0">
              <a:solidFill>
                <a:schemeClr val="tx1">
                  <a:lumMod val="95000"/>
                  <a:lumOff val="5000"/>
                </a:schemeClr>
              </a:solidFill>
              <a:effectLst>
                <a:glow rad="139700">
                  <a:schemeClr val="accent5">
                    <a:satMod val="175000"/>
                    <a:alpha val="40000"/>
                  </a:schemeClr>
                </a:glow>
              </a:effectLst>
            </a:endParaRPr>
          </a:p>
          <a:p>
            <a:pPr marL="0" indent="0" algn="r">
              <a:buNone/>
            </a:pPr>
            <a:r>
              <a:rPr lang="ru-RU" sz="1600" dirty="0" smtClean="0">
                <a:solidFill>
                  <a:schemeClr val="tx1">
                    <a:lumMod val="95000"/>
                    <a:lumOff val="5000"/>
                  </a:schemeClr>
                </a:solidFill>
                <a:effectLst>
                  <a:glow rad="139700">
                    <a:schemeClr val="accent5">
                      <a:satMod val="175000"/>
                      <a:alpha val="40000"/>
                    </a:schemeClr>
                  </a:glow>
                </a:effectLst>
              </a:rPr>
              <a:t>русского </a:t>
            </a:r>
            <a:r>
              <a:rPr lang="ru-RU" sz="1600" dirty="0">
                <a:solidFill>
                  <a:schemeClr val="tx1">
                    <a:lumMod val="95000"/>
                    <a:lumOff val="5000"/>
                  </a:schemeClr>
                </a:solidFill>
                <a:effectLst>
                  <a:glow rad="139700">
                    <a:schemeClr val="accent5">
                      <a:satMod val="175000"/>
                      <a:alpha val="40000"/>
                    </a:schemeClr>
                  </a:glow>
                </a:effectLst>
              </a:rPr>
              <a:t>языка — теорию трёх </a:t>
            </a:r>
            <a:r>
              <a:rPr lang="ru-RU" sz="1600" dirty="0" smtClean="0">
                <a:solidFill>
                  <a:schemeClr val="tx1">
                    <a:lumMod val="95000"/>
                    <a:lumOff val="5000"/>
                  </a:schemeClr>
                </a:solidFill>
                <a:effectLst>
                  <a:glow rad="139700">
                    <a:schemeClr val="accent5">
                      <a:satMod val="175000"/>
                      <a:alpha val="40000"/>
                    </a:schemeClr>
                  </a:glow>
                </a:effectLst>
              </a:rPr>
              <a:t>штилей</a:t>
            </a:r>
          </a:p>
          <a:p>
            <a:pPr marL="0" indent="0" algn="r">
              <a:buNone/>
            </a:pPr>
            <a:r>
              <a:rPr lang="ru-RU" sz="1600" dirty="0" smtClean="0">
                <a:solidFill>
                  <a:schemeClr val="tx1">
                    <a:lumMod val="95000"/>
                    <a:lumOff val="5000"/>
                  </a:schemeClr>
                </a:solidFill>
                <a:effectLst>
                  <a:glow rad="139700">
                    <a:schemeClr val="accent5">
                      <a:satMod val="175000"/>
                      <a:alpha val="40000"/>
                    </a:schemeClr>
                  </a:glow>
                </a:effectLst>
              </a:rPr>
              <a:t> </a:t>
            </a:r>
            <a:r>
              <a:rPr lang="ru-RU" sz="1600" dirty="0">
                <a:solidFill>
                  <a:schemeClr val="tx1">
                    <a:lumMod val="95000"/>
                    <a:lumOff val="5000"/>
                  </a:schemeClr>
                </a:solidFill>
                <a:effectLst>
                  <a:glow rad="139700">
                    <a:schemeClr val="accent5">
                      <a:satMod val="175000"/>
                      <a:alpha val="40000"/>
                    </a:schemeClr>
                  </a:glow>
                </a:effectLst>
              </a:rPr>
              <a:t>(книга «Рассуждение о пользе книг </a:t>
            </a:r>
            <a:endParaRPr lang="ru-RU" sz="1600" dirty="0" smtClean="0">
              <a:solidFill>
                <a:schemeClr val="tx1">
                  <a:lumMod val="95000"/>
                  <a:lumOff val="5000"/>
                </a:schemeClr>
              </a:solidFill>
              <a:effectLst>
                <a:glow rad="139700">
                  <a:schemeClr val="accent5">
                    <a:satMod val="175000"/>
                    <a:alpha val="40000"/>
                  </a:schemeClr>
                </a:glow>
              </a:effectLst>
            </a:endParaRPr>
          </a:p>
          <a:p>
            <a:pPr marL="0" indent="0" algn="r">
              <a:buNone/>
            </a:pPr>
            <a:r>
              <a:rPr lang="ru-RU" sz="1600" dirty="0" smtClean="0">
                <a:solidFill>
                  <a:schemeClr val="tx1">
                    <a:lumMod val="95000"/>
                    <a:lumOff val="5000"/>
                  </a:schemeClr>
                </a:solidFill>
                <a:effectLst>
                  <a:glow rad="139700">
                    <a:schemeClr val="accent5">
                      <a:satMod val="175000"/>
                      <a:alpha val="40000"/>
                    </a:schemeClr>
                  </a:glow>
                </a:effectLst>
              </a:rPr>
              <a:t>церковных </a:t>
            </a:r>
            <a:r>
              <a:rPr lang="ru-RU" sz="1600" dirty="0">
                <a:solidFill>
                  <a:schemeClr val="tx1">
                    <a:lumMod val="95000"/>
                    <a:lumOff val="5000"/>
                  </a:schemeClr>
                </a:solidFill>
                <a:effectLst>
                  <a:glow rad="139700">
                    <a:schemeClr val="accent5">
                      <a:satMod val="175000"/>
                      <a:alpha val="40000"/>
                    </a:schemeClr>
                  </a:glow>
                </a:effectLst>
              </a:rPr>
              <a:t>в российском языке»).</a:t>
            </a:r>
          </a:p>
        </p:txBody>
      </p:sp>
      <p:pic>
        <p:nvPicPr>
          <p:cNvPr id="1028" name="Picture 4"/>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283968" y="1174157"/>
            <a:ext cx="4788024" cy="35605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9" name="Picture 5"/>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t="4176" b="4512"/>
          <a:stretch/>
        </p:blipFill>
        <p:spPr bwMode="auto">
          <a:xfrm>
            <a:off x="1907704" y="4653136"/>
            <a:ext cx="1512168" cy="20921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31" name="Picture 7"/>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549634" y="4884068"/>
            <a:ext cx="1177192" cy="18611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32" name="Picture 8"/>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107504" y="4653136"/>
            <a:ext cx="1623657" cy="20921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 xmlns:p14="http://schemas.microsoft.com/office/powerpoint/2010/main" val="25030213"/>
      </p:ext>
    </p:extLst>
  </p:cSld>
  <p:clrMapOvr>
    <a:masterClrMapping/>
  </p:clrMapOvr>
  <p:transition>
    <p:pull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box(in)">
                                      <p:cBhvr>
                                        <p:cTn id="7" dur="20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800" decel="100000"/>
                                        <p:tgtEl>
                                          <p:spTgt spid="2"/>
                                        </p:tgtEl>
                                      </p:cBhvr>
                                    </p:animEffect>
                                    <p:anim calcmode="lin" valueType="num">
                                      <p:cBhvr>
                                        <p:cTn id="13" dur="800" decel="100000" fill="hold"/>
                                        <p:tgtEl>
                                          <p:spTgt spid="2"/>
                                        </p:tgtEl>
                                        <p:attrNameLst>
                                          <p:attrName>style.rotation</p:attrName>
                                        </p:attrNameLst>
                                      </p:cBhvr>
                                      <p:tavLst>
                                        <p:tav tm="0">
                                          <p:val>
                                            <p:fltVal val="-90"/>
                                          </p:val>
                                        </p:tav>
                                        <p:tav tm="100000">
                                          <p:val>
                                            <p:fltVal val="0"/>
                                          </p:val>
                                        </p:tav>
                                      </p:tavLst>
                                    </p:anim>
                                    <p:anim calcmode="lin" valueType="num">
                                      <p:cBhvr>
                                        <p:cTn id="14" dur="800" decel="100000" fill="hold"/>
                                        <p:tgtEl>
                                          <p:spTgt spid="2"/>
                                        </p:tgtEl>
                                        <p:attrNameLst>
                                          <p:attrName>ppt_x</p:attrName>
                                        </p:attrNameLst>
                                      </p:cBhvr>
                                      <p:tavLst>
                                        <p:tav tm="0">
                                          <p:val>
                                            <p:strVal val="#ppt_x+0.4"/>
                                          </p:val>
                                        </p:tav>
                                        <p:tav tm="100000">
                                          <p:val>
                                            <p:strVal val="#ppt_x-0.05"/>
                                          </p:val>
                                        </p:tav>
                                      </p:tavLst>
                                    </p:anim>
                                    <p:anim calcmode="lin" valueType="num">
                                      <p:cBhvr>
                                        <p:cTn id="15" dur="800" decel="100000" fill="hold"/>
                                        <p:tgtEl>
                                          <p:spTgt spid="2"/>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22" dur="1000"/>
                                        <p:tgtEl>
                                          <p:spTgt spid="3">
                                            <p:txEl>
                                              <p:pRg st="0" end="0"/>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5" dur="1000"/>
                                        <p:tgtEl>
                                          <p:spTgt spid="3">
                                            <p:txEl>
                                              <p:pRg st="1" end="1"/>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8" dur="1000"/>
                                        <p:tgtEl>
                                          <p:spTgt spid="3">
                                            <p:txEl>
                                              <p:pRg st="2" end="2"/>
                                            </p:txEl>
                                          </p:spTgt>
                                        </p:tgtEl>
                                      </p:cBhvr>
                                    </p:animEffect>
                                  </p:childTnLst>
                                </p:cTn>
                              </p:par>
                              <p:par>
                                <p:cTn id="29" presetID="14" presetClass="entr" presetSubtype="10" fill="hold" nodeType="with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randombar(horizontal)">
                                      <p:cBhvr>
                                        <p:cTn id="31" dur="1000"/>
                                        <p:tgtEl>
                                          <p:spTgt spid="3">
                                            <p:txEl>
                                              <p:pRg st="3" end="3"/>
                                            </p:txEl>
                                          </p:spTgt>
                                        </p:tgtEl>
                                      </p:cBhvr>
                                    </p:animEffect>
                                  </p:childTnLst>
                                </p:cTn>
                              </p:par>
                              <p:par>
                                <p:cTn id="32" presetID="14" presetClass="entr" presetSubtype="10" fill="hold" nodeType="with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4" dur="1000"/>
                                        <p:tgtEl>
                                          <p:spTgt spid="3">
                                            <p:txEl>
                                              <p:pRg st="4" end="4"/>
                                            </p:txEl>
                                          </p:spTgt>
                                        </p:tgtEl>
                                      </p:cBhvr>
                                    </p:animEffect>
                                  </p:childTnLst>
                                </p:cTn>
                              </p:par>
                              <p:par>
                                <p:cTn id="35" presetID="14" presetClass="entr" presetSubtype="10" fill="hold"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7" dur="1000"/>
                                        <p:tgtEl>
                                          <p:spTgt spid="3">
                                            <p:txEl>
                                              <p:pRg st="5" end="5"/>
                                            </p:txEl>
                                          </p:spTgt>
                                        </p:tgtEl>
                                      </p:cBhvr>
                                    </p:animEffect>
                                  </p:childTnLst>
                                </p:cTn>
                              </p:par>
                              <p:par>
                                <p:cTn id="38" presetID="14" presetClass="entr" presetSubtype="10" fill="hold" nodeType="with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randombar(horizontal)">
                                      <p:cBhvr>
                                        <p:cTn id="40" dur="1000"/>
                                        <p:tgtEl>
                                          <p:spTgt spid="3">
                                            <p:txEl>
                                              <p:pRg st="6" end="6"/>
                                            </p:txEl>
                                          </p:spTgt>
                                        </p:tgtEl>
                                      </p:cBhvr>
                                    </p:animEffect>
                                  </p:childTnLst>
                                </p:cTn>
                              </p:par>
                              <p:par>
                                <p:cTn id="41" presetID="14" presetClass="entr" presetSubtype="10" fill="hold" nodeType="with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Effect transition="in" filter="randombar(horizontal)">
                                      <p:cBhvr>
                                        <p:cTn id="43" dur="1000"/>
                                        <p:tgtEl>
                                          <p:spTgt spid="3">
                                            <p:txEl>
                                              <p:pRg st="7" end="7"/>
                                            </p:txEl>
                                          </p:spTgt>
                                        </p:tgtEl>
                                      </p:cBhvr>
                                    </p:animEffect>
                                  </p:childTnLst>
                                </p:cTn>
                              </p:par>
                              <p:par>
                                <p:cTn id="44" presetID="14" presetClass="entr" presetSubtype="10" fill="hold" nodeType="withEffect">
                                  <p:stCondLst>
                                    <p:cond delay="0"/>
                                  </p:stCondLst>
                                  <p:childTnLst>
                                    <p:set>
                                      <p:cBhvr>
                                        <p:cTn id="45" dur="1" fill="hold">
                                          <p:stCondLst>
                                            <p:cond delay="0"/>
                                          </p:stCondLst>
                                        </p:cTn>
                                        <p:tgtEl>
                                          <p:spTgt spid="3">
                                            <p:txEl>
                                              <p:pRg st="8" end="8"/>
                                            </p:txEl>
                                          </p:spTgt>
                                        </p:tgtEl>
                                        <p:attrNameLst>
                                          <p:attrName>style.visibility</p:attrName>
                                        </p:attrNameLst>
                                      </p:cBhvr>
                                      <p:to>
                                        <p:strVal val="visible"/>
                                      </p:to>
                                    </p:set>
                                    <p:animEffect transition="in" filter="randombar(horizontal)">
                                      <p:cBhvr>
                                        <p:cTn id="46" dur="1000"/>
                                        <p:tgtEl>
                                          <p:spTgt spid="3">
                                            <p:txEl>
                                              <p:pRg st="8" end="8"/>
                                            </p:txEl>
                                          </p:spTgt>
                                        </p:tgtEl>
                                      </p:cBhvr>
                                    </p:animEffect>
                                  </p:childTnLst>
                                </p:cTn>
                              </p:par>
                              <p:par>
                                <p:cTn id="47" presetID="14" presetClass="entr" presetSubtype="10" fill="hold" nodeType="with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Effect transition="in" filter="randombar(horizontal)">
                                      <p:cBhvr>
                                        <p:cTn id="49" dur="1000"/>
                                        <p:tgtEl>
                                          <p:spTgt spid="3">
                                            <p:txEl>
                                              <p:pRg st="9" end="9"/>
                                            </p:txEl>
                                          </p:spTgt>
                                        </p:tgtEl>
                                      </p:cBhvr>
                                    </p:animEffect>
                                  </p:childTnLst>
                                </p:cTn>
                              </p:par>
                              <p:par>
                                <p:cTn id="50" presetID="14" presetClass="entr" presetSubtype="10" fill="hold" nodeType="withEffect">
                                  <p:stCondLst>
                                    <p:cond delay="0"/>
                                  </p:stCondLst>
                                  <p:childTnLst>
                                    <p:set>
                                      <p:cBhvr>
                                        <p:cTn id="51" dur="1" fill="hold">
                                          <p:stCondLst>
                                            <p:cond delay="0"/>
                                          </p:stCondLst>
                                        </p:cTn>
                                        <p:tgtEl>
                                          <p:spTgt spid="3">
                                            <p:txEl>
                                              <p:pRg st="10" end="10"/>
                                            </p:txEl>
                                          </p:spTgt>
                                        </p:tgtEl>
                                        <p:attrNameLst>
                                          <p:attrName>style.visibility</p:attrName>
                                        </p:attrNameLst>
                                      </p:cBhvr>
                                      <p:to>
                                        <p:strVal val="visible"/>
                                      </p:to>
                                    </p:set>
                                    <p:animEffect transition="in" filter="randombar(horizontal)">
                                      <p:cBhvr>
                                        <p:cTn id="52" dur="1000"/>
                                        <p:tgtEl>
                                          <p:spTgt spid="3">
                                            <p:txEl>
                                              <p:pRg st="10" end="10"/>
                                            </p:txEl>
                                          </p:spTgt>
                                        </p:tgtEl>
                                      </p:cBhvr>
                                    </p:animEffect>
                                  </p:childTnLst>
                                </p:cTn>
                              </p:par>
                              <p:par>
                                <p:cTn id="53" presetID="14" presetClass="entr" presetSubtype="10" fill="hold" nodeType="withEffect">
                                  <p:stCondLst>
                                    <p:cond delay="0"/>
                                  </p:stCondLst>
                                  <p:childTnLst>
                                    <p:set>
                                      <p:cBhvr>
                                        <p:cTn id="54" dur="1" fill="hold">
                                          <p:stCondLst>
                                            <p:cond delay="0"/>
                                          </p:stCondLst>
                                        </p:cTn>
                                        <p:tgtEl>
                                          <p:spTgt spid="3">
                                            <p:txEl>
                                              <p:pRg st="11" end="11"/>
                                            </p:txEl>
                                          </p:spTgt>
                                        </p:tgtEl>
                                        <p:attrNameLst>
                                          <p:attrName>style.visibility</p:attrName>
                                        </p:attrNameLst>
                                      </p:cBhvr>
                                      <p:to>
                                        <p:strVal val="visible"/>
                                      </p:to>
                                    </p:set>
                                    <p:animEffect transition="in" filter="randombar(horizontal)">
                                      <p:cBhvr>
                                        <p:cTn id="55" dur="1000"/>
                                        <p:tgtEl>
                                          <p:spTgt spid="3">
                                            <p:txEl>
                                              <p:pRg st="11" end="11"/>
                                            </p:txEl>
                                          </p:spTgt>
                                        </p:tgtEl>
                                      </p:cBhvr>
                                    </p:animEffect>
                                  </p:childTnLst>
                                </p:cTn>
                              </p:par>
                              <p:par>
                                <p:cTn id="56" presetID="14" presetClass="entr" presetSubtype="10" fill="hold" nodeType="withEffect">
                                  <p:stCondLst>
                                    <p:cond delay="0"/>
                                  </p:stCondLst>
                                  <p:childTnLst>
                                    <p:set>
                                      <p:cBhvr>
                                        <p:cTn id="57" dur="1" fill="hold">
                                          <p:stCondLst>
                                            <p:cond delay="0"/>
                                          </p:stCondLst>
                                        </p:cTn>
                                        <p:tgtEl>
                                          <p:spTgt spid="3">
                                            <p:txEl>
                                              <p:pRg st="15" end="15"/>
                                            </p:txEl>
                                          </p:spTgt>
                                        </p:tgtEl>
                                        <p:attrNameLst>
                                          <p:attrName>style.visibility</p:attrName>
                                        </p:attrNameLst>
                                      </p:cBhvr>
                                      <p:to>
                                        <p:strVal val="visible"/>
                                      </p:to>
                                    </p:set>
                                    <p:animEffect transition="in" filter="randombar(horizontal)">
                                      <p:cBhvr>
                                        <p:cTn id="58" dur="1000"/>
                                        <p:tgtEl>
                                          <p:spTgt spid="3">
                                            <p:txEl>
                                              <p:pRg st="15" end="15"/>
                                            </p:txEl>
                                          </p:spTgt>
                                        </p:tgtEl>
                                      </p:cBhvr>
                                    </p:animEffect>
                                  </p:childTnLst>
                                </p:cTn>
                              </p:par>
                              <p:par>
                                <p:cTn id="59" presetID="14" presetClass="entr" presetSubtype="10" fill="hold" nodeType="withEffect">
                                  <p:stCondLst>
                                    <p:cond delay="0"/>
                                  </p:stCondLst>
                                  <p:childTnLst>
                                    <p:set>
                                      <p:cBhvr>
                                        <p:cTn id="60" dur="1" fill="hold">
                                          <p:stCondLst>
                                            <p:cond delay="0"/>
                                          </p:stCondLst>
                                        </p:cTn>
                                        <p:tgtEl>
                                          <p:spTgt spid="3">
                                            <p:txEl>
                                              <p:pRg st="16" end="16"/>
                                            </p:txEl>
                                          </p:spTgt>
                                        </p:tgtEl>
                                        <p:attrNameLst>
                                          <p:attrName>style.visibility</p:attrName>
                                        </p:attrNameLst>
                                      </p:cBhvr>
                                      <p:to>
                                        <p:strVal val="visible"/>
                                      </p:to>
                                    </p:set>
                                    <p:animEffect transition="in" filter="randombar(horizontal)">
                                      <p:cBhvr>
                                        <p:cTn id="61" dur="1000"/>
                                        <p:tgtEl>
                                          <p:spTgt spid="3">
                                            <p:txEl>
                                              <p:pRg st="16" end="16"/>
                                            </p:txEl>
                                          </p:spTgt>
                                        </p:tgtEl>
                                      </p:cBhvr>
                                    </p:animEffect>
                                  </p:childTnLst>
                                </p:cTn>
                              </p:par>
                              <p:par>
                                <p:cTn id="62" presetID="14" presetClass="entr" presetSubtype="10" fill="hold" nodeType="withEffect">
                                  <p:stCondLst>
                                    <p:cond delay="0"/>
                                  </p:stCondLst>
                                  <p:childTnLst>
                                    <p:set>
                                      <p:cBhvr>
                                        <p:cTn id="63" dur="1" fill="hold">
                                          <p:stCondLst>
                                            <p:cond delay="0"/>
                                          </p:stCondLst>
                                        </p:cTn>
                                        <p:tgtEl>
                                          <p:spTgt spid="3">
                                            <p:txEl>
                                              <p:pRg st="17" end="17"/>
                                            </p:txEl>
                                          </p:spTgt>
                                        </p:tgtEl>
                                        <p:attrNameLst>
                                          <p:attrName>style.visibility</p:attrName>
                                        </p:attrNameLst>
                                      </p:cBhvr>
                                      <p:to>
                                        <p:strVal val="visible"/>
                                      </p:to>
                                    </p:set>
                                    <p:animEffect transition="in" filter="randombar(horizontal)">
                                      <p:cBhvr>
                                        <p:cTn id="64" dur="1000"/>
                                        <p:tgtEl>
                                          <p:spTgt spid="3">
                                            <p:txEl>
                                              <p:pRg st="17" end="17"/>
                                            </p:txEl>
                                          </p:spTgt>
                                        </p:tgtEl>
                                      </p:cBhvr>
                                    </p:animEffect>
                                  </p:childTnLst>
                                </p:cTn>
                              </p:par>
                              <p:par>
                                <p:cTn id="65" presetID="14" presetClass="entr" presetSubtype="10" fill="hold" nodeType="withEffect">
                                  <p:stCondLst>
                                    <p:cond delay="0"/>
                                  </p:stCondLst>
                                  <p:childTnLst>
                                    <p:set>
                                      <p:cBhvr>
                                        <p:cTn id="66" dur="1" fill="hold">
                                          <p:stCondLst>
                                            <p:cond delay="0"/>
                                          </p:stCondLst>
                                        </p:cTn>
                                        <p:tgtEl>
                                          <p:spTgt spid="3">
                                            <p:txEl>
                                              <p:pRg st="18" end="18"/>
                                            </p:txEl>
                                          </p:spTgt>
                                        </p:tgtEl>
                                        <p:attrNameLst>
                                          <p:attrName>style.visibility</p:attrName>
                                        </p:attrNameLst>
                                      </p:cBhvr>
                                      <p:to>
                                        <p:strVal val="visible"/>
                                      </p:to>
                                    </p:set>
                                    <p:animEffect transition="in" filter="randombar(horizontal)">
                                      <p:cBhvr>
                                        <p:cTn id="67" dur="1000"/>
                                        <p:tgtEl>
                                          <p:spTgt spid="3">
                                            <p:txEl>
                                              <p:pRg st="18" end="18"/>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2" fill="hold" nodeType="clickEffect">
                                  <p:stCondLst>
                                    <p:cond delay="0"/>
                                  </p:stCondLst>
                                  <p:childTnLst>
                                    <p:set>
                                      <p:cBhvr>
                                        <p:cTn id="71" dur="1" fill="hold">
                                          <p:stCondLst>
                                            <p:cond delay="0"/>
                                          </p:stCondLst>
                                        </p:cTn>
                                        <p:tgtEl>
                                          <p:spTgt spid="1028"/>
                                        </p:tgtEl>
                                        <p:attrNameLst>
                                          <p:attrName>style.visibility</p:attrName>
                                        </p:attrNameLst>
                                      </p:cBhvr>
                                      <p:to>
                                        <p:strVal val="visible"/>
                                      </p:to>
                                    </p:set>
                                    <p:animEffect transition="in" filter="wipe(right)">
                                      <p:cBhvr>
                                        <p:cTn id="72" dur="1500"/>
                                        <p:tgtEl>
                                          <p:spTgt spid="1028"/>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1029"/>
                                        </p:tgtEl>
                                        <p:attrNameLst>
                                          <p:attrName>style.visibility</p:attrName>
                                        </p:attrNameLst>
                                      </p:cBhvr>
                                      <p:to>
                                        <p:strVal val="visible"/>
                                      </p:to>
                                    </p:set>
                                    <p:animEffect transition="in" filter="wipe(left)">
                                      <p:cBhvr>
                                        <p:cTn id="77" dur="1500"/>
                                        <p:tgtEl>
                                          <p:spTgt spid="1029"/>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nodeType="clickEffect">
                                  <p:stCondLst>
                                    <p:cond delay="0"/>
                                  </p:stCondLst>
                                  <p:childTnLst>
                                    <p:set>
                                      <p:cBhvr>
                                        <p:cTn id="81" dur="1" fill="hold">
                                          <p:stCondLst>
                                            <p:cond delay="0"/>
                                          </p:stCondLst>
                                        </p:cTn>
                                        <p:tgtEl>
                                          <p:spTgt spid="1032"/>
                                        </p:tgtEl>
                                        <p:attrNameLst>
                                          <p:attrName>style.visibility</p:attrName>
                                        </p:attrNameLst>
                                      </p:cBhvr>
                                      <p:to>
                                        <p:strVal val="visible"/>
                                      </p:to>
                                    </p:set>
                                    <p:animEffect transition="in" filter="wipe(up)">
                                      <p:cBhvr>
                                        <p:cTn id="82" dur="1500"/>
                                        <p:tgtEl>
                                          <p:spTgt spid="103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nodeType="clickEffect">
                                  <p:stCondLst>
                                    <p:cond delay="0"/>
                                  </p:stCondLst>
                                  <p:childTnLst>
                                    <p:set>
                                      <p:cBhvr>
                                        <p:cTn id="86" dur="1" fill="hold">
                                          <p:stCondLst>
                                            <p:cond delay="0"/>
                                          </p:stCondLst>
                                        </p:cTn>
                                        <p:tgtEl>
                                          <p:spTgt spid="1031"/>
                                        </p:tgtEl>
                                        <p:attrNameLst>
                                          <p:attrName>style.visibility</p:attrName>
                                        </p:attrNameLst>
                                      </p:cBhvr>
                                      <p:to>
                                        <p:strVal val="visible"/>
                                      </p:to>
                                    </p:set>
                                    <p:animEffect transition="in" filter="wipe(down)">
                                      <p:cBhvr>
                                        <p:cTn id="87" dur="1500"/>
                                        <p:tgtEl>
                                          <p:spTgt spid="10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2694"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22267" y="12794"/>
            <a:ext cx="9144000" cy="1143000"/>
          </a:xfrm>
        </p:spPr>
        <p:txBody>
          <a:bodyPr>
            <a:normAutofit/>
            <a:scene3d>
              <a:camera prst="orthographicFront"/>
              <a:lightRig rig="threePt" dir="t"/>
            </a:scene3d>
            <a:sp3d extrusionH="57150">
              <a:bevelT h="25400" prst="softRound"/>
            </a:sp3d>
          </a:bodyPr>
          <a:lstStyle/>
          <a:p>
            <a:r>
              <a:rPr lang="ru-RU" sz="6000" dirty="0" smtClean="0">
                <a:solidFill>
                  <a:schemeClr val="accent1">
                    <a:lumMod val="20000"/>
                    <a:lumOff val="80000"/>
                  </a:schemeClr>
                </a:solidFill>
                <a:effectLst>
                  <a:outerShdw blurRad="50800" dist="38100" dir="16200000" rotWithShape="0">
                    <a:prstClr val="black">
                      <a:alpha val="40000"/>
                    </a:prstClr>
                  </a:outerShdw>
                </a:effectLst>
                <a:latin typeface="Bookman Old Style" pitchFamily="18" charset="0"/>
              </a:rPr>
              <a:t>Вклад в астрономию</a:t>
            </a:r>
            <a:endParaRPr lang="ru-RU" sz="6000" dirty="0">
              <a:solidFill>
                <a:schemeClr val="accent1">
                  <a:lumMod val="20000"/>
                  <a:lumOff val="80000"/>
                </a:schemeClr>
              </a:solidFill>
              <a:effectLst>
                <a:outerShdw blurRad="50800" dist="38100" dir="16200000" rotWithShape="0">
                  <a:prstClr val="black">
                    <a:alpha val="40000"/>
                  </a:prstClr>
                </a:outerShdw>
              </a:effectLst>
              <a:latin typeface="Bookman Old Style" pitchFamily="18" charset="0"/>
            </a:endParaRPr>
          </a:p>
        </p:txBody>
      </p:sp>
      <p:sp>
        <p:nvSpPr>
          <p:cNvPr id="3" name="Объект 2"/>
          <p:cNvSpPr>
            <a:spLocks noGrp="1"/>
          </p:cNvSpPr>
          <p:nvPr>
            <p:ph idx="1"/>
          </p:nvPr>
        </p:nvSpPr>
        <p:spPr>
          <a:xfrm>
            <a:off x="0" y="1052736"/>
            <a:ext cx="9144000" cy="5805264"/>
          </a:xfrm>
        </p:spPr>
        <p:txBody>
          <a:bodyPr>
            <a:normAutofit fontScale="55000" lnSpcReduction="20000"/>
          </a:bodyPr>
          <a:lstStyle/>
          <a:p>
            <a:r>
              <a:rPr lang="ru-RU" dirty="0">
                <a:solidFill>
                  <a:schemeClr val="accent1">
                    <a:lumMod val="40000"/>
                    <a:lumOff val="60000"/>
                  </a:schemeClr>
                </a:solidFill>
                <a:effectLst>
                  <a:glow rad="139700">
                    <a:schemeClr val="accent5">
                      <a:satMod val="175000"/>
                      <a:alpha val="40000"/>
                    </a:schemeClr>
                  </a:glow>
                </a:effectLst>
              </a:rPr>
              <a:t>26 мая 1761 года, наблюдая </a:t>
            </a:r>
            <a:endParaRPr lang="ru-RU" dirty="0" smtClean="0">
              <a:solidFill>
                <a:schemeClr val="accent1">
                  <a:lumMod val="40000"/>
                  <a:lumOff val="60000"/>
                </a:schemeClr>
              </a:solidFill>
              <a:effectLst>
                <a:glow rad="139700">
                  <a:schemeClr val="accent5">
                    <a:satMod val="175000"/>
                    <a:alpha val="40000"/>
                  </a:schemeClr>
                </a:glow>
              </a:effectLst>
            </a:endParaRPr>
          </a:p>
          <a:p>
            <a:pPr marL="0" indent="0">
              <a:buNone/>
            </a:pPr>
            <a:r>
              <a:rPr lang="ru-RU" dirty="0" smtClean="0">
                <a:solidFill>
                  <a:schemeClr val="accent1">
                    <a:lumMod val="40000"/>
                    <a:lumOff val="60000"/>
                  </a:schemeClr>
                </a:solidFill>
                <a:effectLst>
                  <a:glow rad="139700">
                    <a:schemeClr val="accent5">
                      <a:satMod val="175000"/>
                      <a:alpha val="40000"/>
                    </a:schemeClr>
                  </a:glow>
                </a:effectLst>
              </a:rPr>
              <a:t>прохождение </a:t>
            </a:r>
            <a:r>
              <a:rPr lang="ru-RU" dirty="0">
                <a:solidFill>
                  <a:schemeClr val="accent1">
                    <a:lumMod val="40000"/>
                    <a:lumOff val="60000"/>
                  </a:schemeClr>
                </a:solidFill>
                <a:effectLst>
                  <a:glow rad="139700">
                    <a:schemeClr val="accent5">
                      <a:satMod val="175000"/>
                      <a:alpha val="40000"/>
                    </a:schemeClr>
                  </a:glow>
                </a:effectLst>
              </a:rPr>
              <a:t>Венеры </a:t>
            </a:r>
            <a:r>
              <a:rPr lang="ru-RU" dirty="0" smtClean="0">
                <a:solidFill>
                  <a:schemeClr val="accent1">
                    <a:lumMod val="40000"/>
                    <a:lumOff val="60000"/>
                  </a:schemeClr>
                </a:solidFill>
                <a:effectLst>
                  <a:glow rad="139700">
                    <a:schemeClr val="accent5">
                      <a:satMod val="175000"/>
                      <a:alpha val="40000"/>
                    </a:schemeClr>
                  </a:glow>
                </a:effectLst>
              </a:rPr>
              <a:t>по</a:t>
            </a:r>
          </a:p>
          <a:p>
            <a:pPr marL="0" indent="0">
              <a:buNone/>
            </a:pPr>
            <a:r>
              <a:rPr lang="ru-RU" dirty="0" smtClean="0">
                <a:solidFill>
                  <a:schemeClr val="accent1">
                    <a:lumMod val="40000"/>
                    <a:lumOff val="60000"/>
                  </a:schemeClr>
                </a:solidFill>
                <a:effectLst>
                  <a:glow rad="139700">
                    <a:schemeClr val="accent5">
                      <a:satMod val="175000"/>
                      <a:alpha val="40000"/>
                    </a:schemeClr>
                  </a:glow>
                </a:effectLst>
              </a:rPr>
              <a:t>солнечному </a:t>
            </a:r>
            <a:r>
              <a:rPr lang="ru-RU" dirty="0">
                <a:solidFill>
                  <a:schemeClr val="accent1">
                    <a:lumMod val="40000"/>
                    <a:lumOff val="60000"/>
                  </a:schemeClr>
                </a:solidFill>
                <a:effectLst>
                  <a:glow rad="139700">
                    <a:schemeClr val="accent5">
                      <a:satMod val="175000"/>
                      <a:alpha val="40000"/>
                    </a:schemeClr>
                  </a:glow>
                </a:effectLst>
              </a:rPr>
              <a:t>диску, </a:t>
            </a:r>
            <a:endParaRPr lang="ru-RU" dirty="0" smtClean="0">
              <a:solidFill>
                <a:schemeClr val="accent1">
                  <a:lumMod val="40000"/>
                  <a:lumOff val="60000"/>
                </a:schemeClr>
              </a:solidFill>
              <a:effectLst>
                <a:glow rad="139700">
                  <a:schemeClr val="accent5">
                    <a:satMod val="175000"/>
                    <a:alpha val="40000"/>
                  </a:schemeClr>
                </a:glow>
              </a:effectLst>
            </a:endParaRPr>
          </a:p>
          <a:p>
            <a:pPr marL="0" indent="0">
              <a:buNone/>
            </a:pPr>
            <a:r>
              <a:rPr lang="ru-RU" dirty="0" smtClean="0">
                <a:solidFill>
                  <a:schemeClr val="accent1">
                    <a:lumMod val="40000"/>
                    <a:lumOff val="60000"/>
                  </a:schemeClr>
                </a:solidFill>
                <a:effectLst>
                  <a:glow rad="139700">
                    <a:schemeClr val="accent5">
                      <a:satMod val="175000"/>
                      <a:alpha val="40000"/>
                    </a:schemeClr>
                  </a:glow>
                </a:effectLst>
              </a:rPr>
              <a:t>М</a:t>
            </a:r>
            <a:r>
              <a:rPr lang="ru-RU" dirty="0">
                <a:solidFill>
                  <a:schemeClr val="accent1">
                    <a:lumMod val="40000"/>
                    <a:lumOff val="60000"/>
                  </a:schemeClr>
                </a:solidFill>
                <a:effectLst>
                  <a:glow rad="139700">
                    <a:schemeClr val="accent5">
                      <a:satMod val="175000"/>
                      <a:alpha val="40000"/>
                    </a:schemeClr>
                  </a:glow>
                </a:effectLst>
              </a:rPr>
              <a:t>. В. Ломоносов </a:t>
            </a:r>
            <a:r>
              <a:rPr lang="ru-RU" dirty="0" smtClean="0">
                <a:solidFill>
                  <a:schemeClr val="accent1">
                    <a:lumMod val="40000"/>
                    <a:lumOff val="60000"/>
                  </a:schemeClr>
                </a:solidFill>
                <a:effectLst>
                  <a:glow rad="139700">
                    <a:schemeClr val="accent5">
                      <a:satMod val="175000"/>
                      <a:alpha val="40000"/>
                    </a:schemeClr>
                  </a:glow>
                </a:effectLst>
              </a:rPr>
              <a:t>обнаружил</a:t>
            </a:r>
          </a:p>
          <a:p>
            <a:pPr marL="0" indent="0">
              <a:buNone/>
            </a:pPr>
            <a:r>
              <a:rPr lang="ru-RU" dirty="0" smtClean="0">
                <a:solidFill>
                  <a:schemeClr val="accent1">
                    <a:lumMod val="40000"/>
                    <a:lumOff val="60000"/>
                  </a:schemeClr>
                </a:solidFill>
                <a:effectLst>
                  <a:glow rad="139700">
                    <a:schemeClr val="accent5">
                      <a:satMod val="175000"/>
                      <a:alpha val="40000"/>
                    </a:schemeClr>
                  </a:glow>
                </a:effectLst>
              </a:rPr>
              <a:t>наличие </a:t>
            </a:r>
            <a:r>
              <a:rPr lang="ru-RU" dirty="0">
                <a:solidFill>
                  <a:schemeClr val="accent1">
                    <a:lumMod val="40000"/>
                    <a:lumOff val="60000"/>
                  </a:schemeClr>
                </a:solidFill>
                <a:effectLst>
                  <a:glow rad="139700">
                    <a:schemeClr val="accent5">
                      <a:satMod val="175000"/>
                      <a:alpha val="40000"/>
                    </a:schemeClr>
                  </a:glow>
                </a:effectLst>
              </a:rPr>
              <a:t>у неё атмосферы.</a:t>
            </a:r>
          </a:p>
          <a:p>
            <a:endParaRPr lang="ru-RU" dirty="0">
              <a:solidFill>
                <a:schemeClr val="accent1">
                  <a:lumMod val="40000"/>
                  <a:lumOff val="60000"/>
                </a:schemeClr>
              </a:solidFill>
              <a:effectLst>
                <a:glow rad="139700">
                  <a:schemeClr val="accent5">
                    <a:satMod val="175000"/>
                    <a:alpha val="40000"/>
                  </a:schemeClr>
                </a:glow>
              </a:effectLst>
            </a:endParaRPr>
          </a:p>
          <a:p>
            <a:pPr algn="r"/>
            <a:endParaRPr lang="ru-RU" dirty="0" smtClean="0">
              <a:solidFill>
                <a:schemeClr val="accent1">
                  <a:lumMod val="40000"/>
                  <a:lumOff val="60000"/>
                </a:schemeClr>
              </a:solidFill>
              <a:effectLst>
                <a:glow rad="139700">
                  <a:schemeClr val="accent5">
                    <a:satMod val="175000"/>
                    <a:alpha val="40000"/>
                  </a:schemeClr>
                </a:glow>
              </a:effectLst>
            </a:endParaRPr>
          </a:p>
          <a:p>
            <a:pPr marL="0" indent="0" algn="r">
              <a:buNone/>
            </a:pPr>
            <a:endParaRPr lang="ru-RU" dirty="0" smtClean="0">
              <a:solidFill>
                <a:schemeClr val="accent1">
                  <a:lumMod val="40000"/>
                  <a:lumOff val="60000"/>
                </a:schemeClr>
              </a:solidFill>
              <a:effectLst>
                <a:glow rad="139700">
                  <a:schemeClr val="accent5">
                    <a:satMod val="175000"/>
                    <a:alpha val="40000"/>
                  </a:schemeClr>
                </a:glow>
              </a:effectLst>
            </a:endParaRPr>
          </a:p>
          <a:p>
            <a:pPr algn="r"/>
            <a:r>
              <a:rPr lang="ru-RU" dirty="0" smtClean="0">
                <a:solidFill>
                  <a:schemeClr val="accent1">
                    <a:lumMod val="40000"/>
                    <a:lumOff val="60000"/>
                  </a:schemeClr>
                </a:solidFill>
                <a:effectLst>
                  <a:glow rad="139700">
                    <a:schemeClr val="accent5">
                      <a:satMod val="175000"/>
                      <a:alpha val="40000"/>
                    </a:schemeClr>
                  </a:glow>
                </a:effectLst>
              </a:rPr>
              <a:t>Труд </a:t>
            </a:r>
            <a:r>
              <a:rPr lang="ru-RU" dirty="0">
                <a:solidFill>
                  <a:schemeClr val="accent1">
                    <a:lumMod val="40000"/>
                    <a:lumOff val="60000"/>
                  </a:schemeClr>
                </a:solidFill>
                <a:effectLst>
                  <a:glow rad="139700">
                    <a:schemeClr val="accent5">
                      <a:satMod val="175000"/>
                      <a:alpha val="40000"/>
                    </a:schemeClr>
                  </a:glow>
                </a:effectLst>
              </a:rPr>
              <a:t>М. В. Ломоносова </a:t>
            </a:r>
            <a:endParaRPr lang="ru-RU" dirty="0" smtClean="0">
              <a:solidFill>
                <a:schemeClr val="accent1">
                  <a:lumMod val="40000"/>
                  <a:lumOff val="60000"/>
                </a:schemeClr>
              </a:solidFill>
              <a:effectLst>
                <a:glow rad="139700">
                  <a:schemeClr val="accent5">
                    <a:satMod val="175000"/>
                    <a:alpha val="40000"/>
                  </a:schemeClr>
                </a:glow>
              </a:effectLst>
            </a:endParaRPr>
          </a:p>
          <a:p>
            <a:pPr marL="0" indent="0" algn="r">
              <a:buNone/>
            </a:pPr>
            <a:r>
              <a:rPr lang="ru-RU" dirty="0" smtClean="0">
                <a:solidFill>
                  <a:schemeClr val="accent1">
                    <a:lumMod val="40000"/>
                    <a:lumOff val="60000"/>
                  </a:schemeClr>
                </a:solidFill>
                <a:effectLst>
                  <a:glow rad="139700">
                    <a:schemeClr val="accent5">
                      <a:satMod val="175000"/>
                      <a:alpha val="40000"/>
                    </a:schemeClr>
                  </a:glow>
                </a:effectLst>
              </a:rPr>
              <a:t>«</a:t>
            </a:r>
            <a:r>
              <a:rPr lang="ru-RU" dirty="0">
                <a:solidFill>
                  <a:schemeClr val="accent1">
                    <a:lumMod val="40000"/>
                    <a:lumOff val="60000"/>
                  </a:schemeClr>
                </a:solidFill>
                <a:effectLst>
                  <a:glow rad="139700">
                    <a:schemeClr val="accent5">
                      <a:satMod val="175000"/>
                      <a:alpha val="40000"/>
                    </a:schemeClr>
                  </a:glow>
                </a:effectLst>
              </a:rPr>
              <a:t>Явление Венеры на </a:t>
            </a:r>
            <a:r>
              <a:rPr lang="ru-RU" dirty="0" smtClean="0">
                <a:solidFill>
                  <a:schemeClr val="accent1">
                    <a:lumMod val="40000"/>
                    <a:lumOff val="60000"/>
                  </a:schemeClr>
                </a:solidFill>
                <a:effectLst>
                  <a:glow rad="139700">
                    <a:schemeClr val="accent5">
                      <a:satMod val="175000"/>
                      <a:alpha val="40000"/>
                    </a:schemeClr>
                  </a:glow>
                </a:effectLst>
              </a:rPr>
              <a:t>Солнце» </a:t>
            </a:r>
          </a:p>
          <a:p>
            <a:pPr marL="0" indent="0" algn="r">
              <a:buNone/>
            </a:pPr>
            <a:r>
              <a:rPr lang="ru-RU" dirty="0" smtClean="0">
                <a:solidFill>
                  <a:schemeClr val="accent1">
                    <a:lumMod val="40000"/>
                    <a:lumOff val="60000"/>
                  </a:schemeClr>
                </a:solidFill>
                <a:effectLst>
                  <a:glow rad="139700">
                    <a:schemeClr val="accent5">
                      <a:satMod val="175000"/>
                      <a:alpha val="40000"/>
                    </a:schemeClr>
                  </a:glow>
                </a:effectLst>
              </a:rPr>
              <a:t>был </a:t>
            </a:r>
            <a:r>
              <a:rPr lang="ru-RU" dirty="0">
                <a:solidFill>
                  <a:schemeClr val="accent1">
                    <a:lumMod val="40000"/>
                    <a:lumOff val="60000"/>
                  </a:schemeClr>
                </a:solidFill>
                <a:effectLst>
                  <a:glow rad="139700">
                    <a:schemeClr val="accent5">
                      <a:satMod val="175000"/>
                      <a:alpha val="40000"/>
                    </a:schemeClr>
                  </a:glow>
                </a:effectLst>
              </a:rPr>
              <a:t>напечатан на русском </a:t>
            </a:r>
            <a:endParaRPr lang="ru-RU" dirty="0" smtClean="0">
              <a:solidFill>
                <a:schemeClr val="accent1">
                  <a:lumMod val="40000"/>
                  <a:lumOff val="60000"/>
                </a:schemeClr>
              </a:solidFill>
              <a:effectLst>
                <a:glow rad="139700">
                  <a:schemeClr val="accent5">
                    <a:satMod val="175000"/>
                    <a:alpha val="40000"/>
                  </a:schemeClr>
                </a:glow>
              </a:effectLst>
            </a:endParaRPr>
          </a:p>
          <a:p>
            <a:pPr marL="0" indent="0" algn="r">
              <a:buNone/>
            </a:pPr>
            <a:r>
              <a:rPr lang="ru-RU" dirty="0" smtClean="0">
                <a:solidFill>
                  <a:schemeClr val="accent1">
                    <a:lumMod val="40000"/>
                    <a:lumOff val="60000"/>
                  </a:schemeClr>
                </a:solidFill>
                <a:effectLst>
                  <a:glow rad="139700">
                    <a:schemeClr val="accent5">
                      <a:satMod val="175000"/>
                      <a:alpha val="40000"/>
                    </a:schemeClr>
                  </a:glow>
                </a:effectLst>
              </a:rPr>
              <a:t>и </a:t>
            </a:r>
            <a:r>
              <a:rPr lang="ru-RU" dirty="0">
                <a:solidFill>
                  <a:schemeClr val="accent1">
                    <a:lumMod val="40000"/>
                    <a:lumOff val="60000"/>
                  </a:schemeClr>
                </a:solidFill>
                <a:effectLst>
                  <a:glow rad="139700">
                    <a:schemeClr val="accent5">
                      <a:satMod val="175000"/>
                      <a:alpha val="40000"/>
                    </a:schemeClr>
                  </a:glow>
                </a:effectLst>
              </a:rPr>
              <a:t>немецком языках </a:t>
            </a:r>
            <a:r>
              <a:rPr lang="ru-RU" dirty="0" smtClean="0">
                <a:solidFill>
                  <a:schemeClr val="accent1">
                    <a:lumMod val="40000"/>
                    <a:lumOff val="60000"/>
                  </a:schemeClr>
                </a:solidFill>
                <a:effectLst>
                  <a:glow rad="139700">
                    <a:schemeClr val="accent5">
                      <a:satMod val="175000"/>
                      <a:alpha val="40000"/>
                    </a:schemeClr>
                  </a:glow>
                </a:effectLst>
              </a:rPr>
              <a:t>и, следовательно,</a:t>
            </a:r>
          </a:p>
          <a:p>
            <a:pPr marL="0" indent="0" algn="r">
              <a:buNone/>
            </a:pPr>
            <a:r>
              <a:rPr lang="ru-RU" dirty="0" smtClean="0">
                <a:solidFill>
                  <a:schemeClr val="accent1">
                    <a:lumMod val="40000"/>
                    <a:lumOff val="60000"/>
                  </a:schemeClr>
                </a:solidFill>
                <a:effectLst>
                  <a:glow rad="139700">
                    <a:schemeClr val="accent5">
                      <a:satMod val="175000"/>
                      <a:alpha val="40000"/>
                    </a:schemeClr>
                  </a:glow>
                </a:effectLst>
              </a:rPr>
              <a:t> был известен в </a:t>
            </a:r>
            <a:r>
              <a:rPr lang="ru-RU" dirty="0">
                <a:solidFill>
                  <a:schemeClr val="accent1">
                    <a:lumMod val="40000"/>
                    <a:lumOff val="60000"/>
                  </a:schemeClr>
                </a:solidFill>
                <a:effectLst>
                  <a:glow rad="139700">
                    <a:schemeClr val="accent5">
                      <a:satMod val="175000"/>
                      <a:alpha val="40000"/>
                    </a:schemeClr>
                  </a:glow>
                </a:effectLst>
              </a:rPr>
              <a:t>Западной Европе, </a:t>
            </a:r>
            <a:endParaRPr lang="ru-RU" dirty="0" smtClean="0">
              <a:solidFill>
                <a:schemeClr val="accent1">
                  <a:lumMod val="40000"/>
                  <a:lumOff val="60000"/>
                </a:schemeClr>
              </a:solidFill>
              <a:effectLst>
                <a:glow rad="139700">
                  <a:schemeClr val="accent5">
                    <a:satMod val="175000"/>
                    <a:alpha val="40000"/>
                  </a:schemeClr>
                </a:glow>
              </a:effectLst>
            </a:endParaRPr>
          </a:p>
          <a:p>
            <a:pPr marL="0" indent="0" algn="r">
              <a:buNone/>
            </a:pPr>
            <a:r>
              <a:rPr lang="ru-RU" dirty="0" smtClean="0">
                <a:solidFill>
                  <a:schemeClr val="accent1">
                    <a:lumMod val="40000"/>
                    <a:lumOff val="60000"/>
                  </a:schemeClr>
                </a:solidFill>
                <a:effectLst>
                  <a:glow rad="139700">
                    <a:schemeClr val="accent5">
                      <a:satMod val="175000"/>
                      <a:alpha val="40000"/>
                    </a:schemeClr>
                  </a:glow>
                </a:effectLst>
              </a:rPr>
              <a:t>поскольку публикации Академии рассылались</a:t>
            </a:r>
          </a:p>
          <a:p>
            <a:pPr marL="0" indent="0" algn="r">
              <a:buNone/>
            </a:pPr>
            <a:r>
              <a:rPr lang="ru-RU" dirty="0" smtClean="0">
                <a:solidFill>
                  <a:schemeClr val="accent1">
                    <a:lumMod val="40000"/>
                    <a:lumOff val="60000"/>
                  </a:schemeClr>
                </a:solidFill>
                <a:effectLst>
                  <a:glow rad="139700">
                    <a:schemeClr val="accent5">
                      <a:satMod val="175000"/>
                      <a:alpha val="40000"/>
                    </a:schemeClr>
                  </a:glow>
                </a:effectLst>
              </a:rPr>
              <a:t> </a:t>
            </a:r>
            <a:r>
              <a:rPr lang="ru-RU" dirty="0">
                <a:solidFill>
                  <a:schemeClr val="accent1">
                    <a:lumMod val="40000"/>
                    <a:lumOff val="60000"/>
                  </a:schemeClr>
                </a:solidFill>
                <a:effectLst>
                  <a:glow rad="139700">
                    <a:schemeClr val="accent5">
                      <a:satMod val="175000"/>
                      <a:alpha val="40000"/>
                    </a:schemeClr>
                  </a:glow>
                </a:effectLst>
              </a:rPr>
              <a:t>в её </a:t>
            </a:r>
            <a:r>
              <a:rPr lang="ru-RU" dirty="0" smtClean="0">
                <a:solidFill>
                  <a:schemeClr val="accent1">
                    <a:lumMod val="40000"/>
                    <a:lumOff val="60000"/>
                  </a:schemeClr>
                </a:solidFill>
                <a:effectLst>
                  <a:glow rad="139700">
                    <a:schemeClr val="accent5">
                      <a:satMod val="175000"/>
                      <a:alpha val="40000"/>
                    </a:schemeClr>
                  </a:glow>
                </a:effectLst>
              </a:rPr>
              <a:t>крупнейшие научные центры.</a:t>
            </a:r>
          </a:p>
          <a:p>
            <a:pPr marL="0" indent="0" algn="r">
              <a:buNone/>
            </a:pPr>
            <a:r>
              <a:rPr lang="ru-RU" dirty="0" smtClean="0">
                <a:solidFill>
                  <a:schemeClr val="accent1">
                    <a:lumMod val="40000"/>
                    <a:lumOff val="60000"/>
                  </a:schemeClr>
                </a:solidFill>
                <a:effectLst>
                  <a:glow rad="139700">
                    <a:schemeClr val="accent5">
                      <a:satMod val="175000"/>
                      <a:alpha val="40000"/>
                    </a:schemeClr>
                  </a:glow>
                </a:effectLst>
              </a:rPr>
              <a:t> Любопытно, что </a:t>
            </a:r>
            <a:r>
              <a:rPr lang="ru-RU" dirty="0">
                <a:solidFill>
                  <a:schemeClr val="accent1">
                    <a:lumMod val="40000"/>
                    <a:lumOff val="60000"/>
                  </a:schemeClr>
                </a:solidFill>
                <a:effectLst>
                  <a:glow rad="139700">
                    <a:schemeClr val="accent5">
                      <a:satMod val="175000"/>
                      <a:alpha val="40000"/>
                    </a:schemeClr>
                  </a:glow>
                </a:effectLst>
              </a:rPr>
              <a:t>сам М. В. Ломоносов </a:t>
            </a:r>
            <a:r>
              <a:rPr lang="ru-RU" dirty="0" smtClean="0">
                <a:solidFill>
                  <a:schemeClr val="accent1">
                    <a:lumMod val="40000"/>
                    <a:lumOff val="60000"/>
                  </a:schemeClr>
                </a:solidFill>
                <a:effectLst>
                  <a:glow rad="139700">
                    <a:schemeClr val="accent5">
                      <a:satMod val="175000"/>
                      <a:alpha val="40000"/>
                    </a:schemeClr>
                  </a:glow>
                </a:effectLst>
              </a:rPr>
              <a:t>этому</a:t>
            </a:r>
          </a:p>
          <a:p>
            <a:pPr marL="0" indent="0" algn="r">
              <a:buNone/>
            </a:pPr>
            <a:r>
              <a:rPr lang="ru-RU" dirty="0" smtClean="0">
                <a:solidFill>
                  <a:schemeClr val="accent1">
                    <a:lumMod val="40000"/>
                    <a:lumOff val="60000"/>
                  </a:schemeClr>
                </a:solidFill>
                <a:effectLst>
                  <a:glow rad="139700">
                    <a:schemeClr val="accent5">
                      <a:satMod val="175000"/>
                      <a:alpha val="40000"/>
                    </a:schemeClr>
                  </a:glow>
                </a:effectLst>
              </a:rPr>
              <a:t> открытию не </a:t>
            </a:r>
            <a:r>
              <a:rPr lang="ru-RU" dirty="0">
                <a:solidFill>
                  <a:schemeClr val="accent1">
                    <a:lumMod val="40000"/>
                    <a:lumOff val="60000"/>
                  </a:schemeClr>
                </a:solidFill>
                <a:effectLst>
                  <a:glow rad="139700">
                    <a:schemeClr val="accent5">
                      <a:satMod val="175000"/>
                      <a:alpha val="40000"/>
                    </a:schemeClr>
                  </a:glow>
                </a:effectLst>
              </a:rPr>
              <a:t>придавал большого значения</a:t>
            </a:r>
            <a:r>
              <a:rPr lang="ru-RU" dirty="0" smtClean="0">
                <a:solidFill>
                  <a:schemeClr val="accent1">
                    <a:lumMod val="40000"/>
                    <a:lumOff val="60000"/>
                  </a:schemeClr>
                </a:solidFill>
                <a:effectLst>
                  <a:glow rad="139700">
                    <a:schemeClr val="accent5">
                      <a:satMod val="175000"/>
                      <a:alpha val="40000"/>
                    </a:schemeClr>
                  </a:glow>
                </a:effectLst>
              </a:rPr>
              <a:t>,</a:t>
            </a:r>
          </a:p>
          <a:p>
            <a:pPr marL="0" indent="0" algn="r">
              <a:buNone/>
            </a:pPr>
            <a:r>
              <a:rPr lang="ru-RU" dirty="0" smtClean="0">
                <a:solidFill>
                  <a:schemeClr val="accent1">
                    <a:lumMod val="40000"/>
                    <a:lumOff val="60000"/>
                  </a:schemeClr>
                </a:solidFill>
                <a:effectLst>
                  <a:glow rad="139700">
                    <a:schemeClr val="accent5">
                      <a:satMod val="175000"/>
                      <a:alpha val="40000"/>
                    </a:schemeClr>
                  </a:glow>
                </a:effectLst>
              </a:rPr>
              <a:t>во </a:t>
            </a:r>
            <a:r>
              <a:rPr lang="ru-RU" dirty="0">
                <a:solidFill>
                  <a:schemeClr val="accent1">
                    <a:lumMod val="40000"/>
                    <a:lumOff val="60000"/>
                  </a:schemeClr>
                </a:solidFill>
                <a:effectLst>
                  <a:glow rad="139700">
                    <a:schemeClr val="accent5">
                      <a:satMod val="175000"/>
                      <a:alpha val="40000"/>
                    </a:schemeClr>
                  </a:glow>
                </a:effectLst>
              </a:rPr>
              <a:t>всяком случае, оно даже не </a:t>
            </a:r>
            <a:r>
              <a:rPr lang="ru-RU" dirty="0" smtClean="0">
                <a:solidFill>
                  <a:schemeClr val="accent1">
                    <a:lumMod val="40000"/>
                    <a:lumOff val="60000"/>
                  </a:schemeClr>
                </a:solidFill>
                <a:effectLst>
                  <a:glow rad="139700">
                    <a:schemeClr val="accent5">
                      <a:satMod val="175000"/>
                      <a:alpha val="40000"/>
                    </a:schemeClr>
                  </a:glow>
                </a:effectLst>
              </a:rPr>
              <a:t>упомянуто</a:t>
            </a:r>
          </a:p>
          <a:p>
            <a:pPr marL="0" indent="0" algn="r">
              <a:buNone/>
            </a:pPr>
            <a:r>
              <a:rPr lang="ru-RU" dirty="0" smtClean="0">
                <a:solidFill>
                  <a:schemeClr val="accent1">
                    <a:lumMod val="40000"/>
                    <a:lumOff val="60000"/>
                  </a:schemeClr>
                </a:solidFill>
                <a:effectLst>
                  <a:glow rad="139700">
                    <a:schemeClr val="accent5">
                      <a:satMod val="175000"/>
                      <a:alpha val="40000"/>
                    </a:schemeClr>
                  </a:glow>
                </a:effectLst>
              </a:rPr>
              <a:t>в </a:t>
            </a:r>
            <a:r>
              <a:rPr lang="ru-RU" dirty="0">
                <a:solidFill>
                  <a:schemeClr val="accent1">
                    <a:lumMod val="40000"/>
                    <a:lumOff val="60000"/>
                  </a:schemeClr>
                </a:solidFill>
                <a:effectLst>
                  <a:glow rad="139700">
                    <a:schemeClr val="accent5">
                      <a:satMod val="175000"/>
                      <a:alpha val="40000"/>
                    </a:schemeClr>
                  </a:glow>
                </a:effectLst>
              </a:rPr>
              <a:t>составленном им списке работ, </a:t>
            </a:r>
            <a:r>
              <a:rPr lang="ru-RU" dirty="0" smtClean="0">
                <a:solidFill>
                  <a:schemeClr val="accent1">
                    <a:lumMod val="40000"/>
                    <a:lumOff val="60000"/>
                  </a:schemeClr>
                </a:solidFill>
                <a:effectLst>
                  <a:glow rad="139700">
                    <a:schemeClr val="accent5">
                      <a:satMod val="175000"/>
                      <a:alpha val="40000"/>
                    </a:schemeClr>
                  </a:glow>
                </a:effectLst>
              </a:rPr>
              <a:t>которые </a:t>
            </a:r>
            <a:r>
              <a:rPr lang="ru-RU" dirty="0">
                <a:solidFill>
                  <a:schemeClr val="accent1">
                    <a:lumMod val="40000"/>
                    <a:lumOff val="60000"/>
                  </a:schemeClr>
                </a:solidFill>
                <a:effectLst>
                  <a:glow rad="139700">
                    <a:schemeClr val="accent5">
                      <a:satMod val="175000"/>
                      <a:alpha val="40000"/>
                    </a:schemeClr>
                  </a:glow>
                </a:effectLst>
              </a:rPr>
              <a:t>он </a:t>
            </a:r>
            <a:endParaRPr lang="ru-RU" dirty="0" smtClean="0">
              <a:solidFill>
                <a:schemeClr val="accent1">
                  <a:lumMod val="40000"/>
                  <a:lumOff val="60000"/>
                </a:schemeClr>
              </a:solidFill>
              <a:effectLst>
                <a:glow rad="139700">
                  <a:schemeClr val="accent5">
                    <a:satMod val="175000"/>
                    <a:alpha val="40000"/>
                  </a:schemeClr>
                </a:glow>
              </a:effectLst>
            </a:endParaRPr>
          </a:p>
          <a:p>
            <a:pPr marL="0" indent="0" algn="r">
              <a:buNone/>
            </a:pPr>
            <a:r>
              <a:rPr lang="ru-RU" dirty="0" smtClean="0">
                <a:solidFill>
                  <a:schemeClr val="accent1">
                    <a:lumMod val="40000"/>
                    <a:lumOff val="60000"/>
                  </a:schemeClr>
                </a:solidFill>
                <a:effectLst>
                  <a:glow rad="139700">
                    <a:schemeClr val="accent5">
                      <a:satMod val="175000"/>
                      <a:alpha val="40000"/>
                    </a:schemeClr>
                  </a:glow>
                </a:effectLst>
              </a:rPr>
              <a:t>относил </a:t>
            </a:r>
            <a:r>
              <a:rPr lang="ru-RU" dirty="0">
                <a:solidFill>
                  <a:schemeClr val="accent1">
                    <a:lumMod val="40000"/>
                    <a:lumOff val="60000"/>
                  </a:schemeClr>
                </a:solidFill>
                <a:effectLst>
                  <a:glow rad="139700">
                    <a:schemeClr val="accent5">
                      <a:satMod val="175000"/>
                      <a:alpha val="40000"/>
                    </a:schemeClr>
                  </a:glow>
                </a:effectLst>
              </a:rPr>
              <a:t>к наиболее </a:t>
            </a:r>
            <a:r>
              <a:rPr lang="ru-RU" dirty="0" smtClean="0">
                <a:solidFill>
                  <a:schemeClr val="accent1">
                    <a:lumMod val="40000"/>
                    <a:lumOff val="60000"/>
                  </a:schemeClr>
                </a:solidFill>
                <a:effectLst>
                  <a:glow rad="139700">
                    <a:schemeClr val="accent5">
                      <a:satMod val="175000"/>
                      <a:alpha val="40000"/>
                    </a:schemeClr>
                  </a:glow>
                </a:effectLst>
              </a:rPr>
              <a:t>важным в </a:t>
            </a:r>
          </a:p>
          <a:p>
            <a:pPr marL="0" indent="0" algn="r">
              <a:buNone/>
            </a:pPr>
            <a:r>
              <a:rPr lang="ru-RU" dirty="0" smtClean="0">
                <a:solidFill>
                  <a:schemeClr val="accent1">
                    <a:lumMod val="40000"/>
                    <a:lumOff val="60000"/>
                  </a:schemeClr>
                </a:solidFill>
                <a:effectLst>
                  <a:glow rad="139700">
                    <a:schemeClr val="accent5">
                      <a:satMod val="175000"/>
                      <a:alpha val="40000"/>
                    </a:schemeClr>
                  </a:glow>
                </a:effectLst>
              </a:rPr>
              <a:t>своём </a:t>
            </a:r>
            <a:r>
              <a:rPr lang="ru-RU" dirty="0">
                <a:solidFill>
                  <a:schemeClr val="accent1">
                    <a:lumMod val="40000"/>
                    <a:lumOff val="60000"/>
                  </a:schemeClr>
                </a:solidFill>
                <a:effectLst>
                  <a:glow rad="139700">
                    <a:schemeClr val="accent5">
                      <a:satMod val="175000"/>
                      <a:alpha val="40000"/>
                    </a:schemeClr>
                  </a:glow>
                </a:effectLst>
              </a:rPr>
              <a:t>научном </a:t>
            </a:r>
            <a:r>
              <a:rPr lang="ru-RU" dirty="0" smtClean="0">
                <a:solidFill>
                  <a:schemeClr val="accent1">
                    <a:lumMod val="40000"/>
                    <a:lumOff val="60000"/>
                  </a:schemeClr>
                </a:solidFill>
                <a:effectLst>
                  <a:glow rad="139700">
                    <a:schemeClr val="accent5">
                      <a:satMod val="175000"/>
                      <a:alpha val="40000"/>
                    </a:schemeClr>
                  </a:glow>
                </a:effectLst>
              </a:rPr>
              <a:t>творчестве</a:t>
            </a:r>
            <a:endParaRPr lang="ru-RU" dirty="0">
              <a:solidFill>
                <a:schemeClr val="accent1">
                  <a:lumMod val="40000"/>
                  <a:lumOff val="60000"/>
                </a:schemeClr>
              </a:solidFill>
              <a:effectLst>
                <a:glow rad="139700">
                  <a:schemeClr val="accent5">
                    <a:satMod val="175000"/>
                    <a:alpha val="40000"/>
                  </a:schemeClr>
                </a:glow>
              </a:effectLst>
            </a:endParaRPr>
          </a:p>
        </p:txBody>
      </p:sp>
      <p:pic>
        <p:nvPicPr>
          <p:cNvPr id="4099"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6461575" y="971850"/>
            <a:ext cx="2515943" cy="2270896"/>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635896" y="971850"/>
            <a:ext cx="2346522" cy="3043146"/>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107503" y="2420888"/>
            <a:ext cx="1551687" cy="1656184"/>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103" name="Picture 7"/>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107504" y="4077072"/>
            <a:ext cx="4275629" cy="2713484"/>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104" name="Picture 8"/>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1763688" y="2422558"/>
            <a:ext cx="1773394" cy="1656184"/>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275914784"/>
      </p:ext>
    </p:extLst>
  </p:cSld>
  <p:clrMapOvr>
    <a:masterClrMapping/>
  </p:clrMapOvr>
  <p:transition>
    <p:pull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ox(out)">
                                      <p:cBhvr>
                                        <p:cTn id="7" dur="20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800" decel="100000"/>
                                        <p:tgtEl>
                                          <p:spTgt spid="2"/>
                                        </p:tgtEl>
                                      </p:cBhvr>
                                    </p:animEffect>
                                    <p:anim calcmode="lin" valueType="num">
                                      <p:cBhvr>
                                        <p:cTn id="13" dur="800" decel="100000" fill="hold"/>
                                        <p:tgtEl>
                                          <p:spTgt spid="2"/>
                                        </p:tgtEl>
                                        <p:attrNameLst>
                                          <p:attrName>style.rotation</p:attrName>
                                        </p:attrNameLst>
                                      </p:cBhvr>
                                      <p:tavLst>
                                        <p:tav tm="0">
                                          <p:val>
                                            <p:fltVal val="-90"/>
                                          </p:val>
                                        </p:tav>
                                        <p:tav tm="100000">
                                          <p:val>
                                            <p:fltVal val="0"/>
                                          </p:val>
                                        </p:tav>
                                      </p:tavLst>
                                    </p:anim>
                                    <p:anim calcmode="lin" valueType="num">
                                      <p:cBhvr>
                                        <p:cTn id="14" dur="800" decel="100000" fill="hold"/>
                                        <p:tgtEl>
                                          <p:spTgt spid="2"/>
                                        </p:tgtEl>
                                        <p:attrNameLst>
                                          <p:attrName>ppt_x</p:attrName>
                                        </p:attrNameLst>
                                      </p:cBhvr>
                                      <p:tavLst>
                                        <p:tav tm="0">
                                          <p:val>
                                            <p:strVal val="#ppt_x+0.4"/>
                                          </p:val>
                                        </p:tav>
                                        <p:tav tm="100000">
                                          <p:val>
                                            <p:strVal val="#ppt_x-0.05"/>
                                          </p:val>
                                        </p:tav>
                                      </p:tavLst>
                                    </p:anim>
                                    <p:anim calcmode="lin" valueType="num">
                                      <p:cBhvr>
                                        <p:cTn id="15" dur="800" decel="100000" fill="hold"/>
                                        <p:tgtEl>
                                          <p:spTgt spid="2"/>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22" dur="1000"/>
                                        <p:tgtEl>
                                          <p:spTgt spid="3">
                                            <p:txEl>
                                              <p:pRg st="0" end="0"/>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5" dur="1000"/>
                                        <p:tgtEl>
                                          <p:spTgt spid="3">
                                            <p:txEl>
                                              <p:pRg st="1" end="1"/>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8" dur="1000"/>
                                        <p:tgtEl>
                                          <p:spTgt spid="3">
                                            <p:txEl>
                                              <p:pRg st="2" end="2"/>
                                            </p:txEl>
                                          </p:spTgt>
                                        </p:tgtEl>
                                      </p:cBhvr>
                                    </p:animEffect>
                                  </p:childTnLst>
                                </p:cTn>
                              </p:par>
                              <p:par>
                                <p:cTn id="29" presetID="14" presetClass="entr" presetSubtype="10" fill="hold" nodeType="with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randombar(horizontal)">
                                      <p:cBhvr>
                                        <p:cTn id="31" dur="1000"/>
                                        <p:tgtEl>
                                          <p:spTgt spid="3">
                                            <p:txEl>
                                              <p:pRg st="3" end="3"/>
                                            </p:txEl>
                                          </p:spTgt>
                                        </p:tgtEl>
                                      </p:cBhvr>
                                    </p:animEffect>
                                  </p:childTnLst>
                                </p:cTn>
                              </p:par>
                              <p:par>
                                <p:cTn id="32" presetID="14" presetClass="entr" presetSubtype="10" fill="hold" nodeType="with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4" dur="1000"/>
                                        <p:tgtEl>
                                          <p:spTgt spid="3">
                                            <p:txEl>
                                              <p:pRg st="4" end="4"/>
                                            </p:txEl>
                                          </p:spTgt>
                                        </p:tgtEl>
                                      </p:cBhvr>
                                    </p:animEffect>
                                  </p:childTnLst>
                                </p:cTn>
                              </p:par>
                              <p:par>
                                <p:cTn id="35" presetID="14" presetClass="entr" presetSubtype="10" fill="hold"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randombar(horizontal)">
                                      <p:cBhvr>
                                        <p:cTn id="37" dur="1000"/>
                                        <p:tgtEl>
                                          <p:spTgt spid="3">
                                            <p:txEl>
                                              <p:pRg st="8" end="8"/>
                                            </p:txEl>
                                          </p:spTgt>
                                        </p:tgtEl>
                                      </p:cBhvr>
                                    </p:animEffect>
                                  </p:childTnLst>
                                </p:cTn>
                              </p:par>
                              <p:par>
                                <p:cTn id="38" presetID="14" presetClass="entr" presetSubtype="10" fill="hold" nodeType="with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randombar(horizontal)">
                                      <p:cBhvr>
                                        <p:cTn id="40" dur="1000"/>
                                        <p:tgtEl>
                                          <p:spTgt spid="3">
                                            <p:txEl>
                                              <p:pRg st="9" end="9"/>
                                            </p:txEl>
                                          </p:spTgt>
                                        </p:tgtEl>
                                      </p:cBhvr>
                                    </p:animEffect>
                                  </p:childTnLst>
                                </p:cTn>
                              </p:par>
                              <p:par>
                                <p:cTn id="41" presetID="14" presetClass="entr" presetSubtype="10" fill="hold" nodeType="with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animEffect transition="in" filter="randombar(horizontal)">
                                      <p:cBhvr>
                                        <p:cTn id="43" dur="1000"/>
                                        <p:tgtEl>
                                          <p:spTgt spid="3">
                                            <p:txEl>
                                              <p:pRg st="10" end="10"/>
                                            </p:txEl>
                                          </p:spTgt>
                                        </p:tgtEl>
                                      </p:cBhvr>
                                    </p:animEffect>
                                  </p:childTnLst>
                                </p:cTn>
                              </p:par>
                              <p:par>
                                <p:cTn id="44" presetID="14" presetClass="entr" presetSubtype="10" fill="hold" nodeType="withEffect">
                                  <p:stCondLst>
                                    <p:cond delay="0"/>
                                  </p:stCondLst>
                                  <p:childTnLst>
                                    <p:set>
                                      <p:cBhvr>
                                        <p:cTn id="45" dur="1" fill="hold">
                                          <p:stCondLst>
                                            <p:cond delay="0"/>
                                          </p:stCondLst>
                                        </p:cTn>
                                        <p:tgtEl>
                                          <p:spTgt spid="3">
                                            <p:txEl>
                                              <p:pRg st="11" end="11"/>
                                            </p:txEl>
                                          </p:spTgt>
                                        </p:tgtEl>
                                        <p:attrNameLst>
                                          <p:attrName>style.visibility</p:attrName>
                                        </p:attrNameLst>
                                      </p:cBhvr>
                                      <p:to>
                                        <p:strVal val="visible"/>
                                      </p:to>
                                    </p:set>
                                    <p:animEffect transition="in" filter="randombar(horizontal)">
                                      <p:cBhvr>
                                        <p:cTn id="46" dur="1000"/>
                                        <p:tgtEl>
                                          <p:spTgt spid="3">
                                            <p:txEl>
                                              <p:pRg st="11" end="11"/>
                                            </p:txEl>
                                          </p:spTgt>
                                        </p:tgtEl>
                                      </p:cBhvr>
                                    </p:animEffect>
                                  </p:childTnLst>
                                </p:cTn>
                              </p:par>
                              <p:par>
                                <p:cTn id="47" presetID="14" presetClass="entr" presetSubtype="10" fill="hold" nodeType="withEffect">
                                  <p:stCondLst>
                                    <p:cond delay="0"/>
                                  </p:stCondLst>
                                  <p:childTnLst>
                                    <p:set>
                                      <p:cBhvr>
                                        <p:cTn id="48" dur="1" fill="hold">
                                          <p:stCondLst>
                                            <p:cond delay="0"/>
                                          </p:stCondLst>
                                        </p:cTn>
                                        <p:tgtEl>
                                          <p:spTgt spid="3">
                                            <p:txEl>
                                              <p:pRg st="12" end="12"/>
                                            </p:txEl>
                                          </p:spTgt>
                                        </p:tgtEl>
                                        <p:attrNameLst>
                                          <p:attrName>style.visibility</p:attrName>
                                        </p:attrNameLst>
                                      </p:cBhvr>
                                      <p:to>
                                        <p:strVal val="visible"/>
                                      </p:to>
                                    </p:set>
                                    <p:animEffect transition="in" filter="randombar(horizontal)">
                                      <p:cBhvr>
                                        <p:cTn id="49" dur="1000"/>
                                        <p:tgtEl>
                                          <p:spTgt spid="3">
                                            <p:txEl>
                                              <p:pRg st="12" end="12"/>
                                            </p:txEl>
                                          </p:spTgt>
                                        </p:tgtEl>
                                      </p:cBhvr>
                                    </p:animEffect>
                                  </p:childTnLst>
                                </p:cTn>
                              </p:par>
                              <p:par>
                                <p:cTn id="50" presetID="14" presetClass="entr" presetSubtype="10" fill="hold" nodeType="withEffect">
                                  <p:stCondLst>
                                    <p:cond delay="0"/>
                                  </p:stCondLst>
                                  <p:childTnLst>
                                    <p:set>
                                      <p:cBhvr>
                                        <p:cTn id="51" dur="1" fill="hold">
                                          <p:stCondLst>
                                            <p:cond delay="0"/>
                                          </p:stCondLst>
                                        </p:cTn>
                                        <p:tgtEl>
                                          <p:spTgt spid="3">
                                            <p:txEl>
                                              <p:pRg st="13" end="13"/>
                                            </p:txEl>
                                          </p:spTgt>
                                        </p:tgtEl>
                                        <p:attrNameLst>
                                          <p:attrName>style.visibility</p:attrName>
                                        </p:attrNameLst>
                                      </p:cBhvr>
                                      <p:to>
                                        <p:strVal val="visible"/>
                                      </p:to>
                                    </p:set>
                                    <p:animEffect transition="in" filter="randombar(horizontal)">
                                      <p:cBhvr>
                                        <p:cTn id="52" dur="1000"/>
                                        <p:tgtEl>
                                          <p:spTgt spid="3">
                                            <p:txEl>
                                              <p:pRg st="13" end="13"/>
                                            </p:txEl>
                                          </p:spTgt>
                                        </p:tgtEl>
                                      </p:cBhvr>
                                    </p:animEffect>
                                  </p:childTnLst>
                                </p:cTn>
                              </p:par>
                              <p:par>
                                <p:cTn id="53" presetID="14" presetClass="entr" presetSubtype="10" fill="hold" nodeType="withEffect">
                                  <p:stCondLst>
                                    <p:cond delay="0"/>
                                  </p:stCondLst>
                                  <p:childTnLst>
                                    <p:set>
                                      <p:cBhvr>
                                        <p:cTn id="54" dur="1" fill="hold">
                                          <p:stCondLst>
                                            <p:cond delay="0"/>
                                          </p:stCondLst>
                                        </p:cTn>
                                        <p:tgtEl>
                                          <p:spTgt spid="3">
                                            <p:txEl>
                                              <p:pRg st="14" end="14"/>
                                            </p:txEl>
                                          </p:spTgt>
                                        </p:tgtEl>
                                        <p:attrNameLst>
                                          <p:attrName>style.visibility</p:attrName>
                                        </p:attrNameLst>
                                      </p:cBhvr>
                                      <p:to>
                                        <p:strVal val="visible"/>
                                      </p:to>
                                    </p:set>
                                    <p:animEffect transition="in" filter="randombar(horizontal)">
                                      <p:cBhvr>
                                        <p:cTn id="55" dur="1000"/>
                                        <p:tgtEl>
                                          <p:spTgt spid="3">
                                            <p:txEl>
                                              <p:pRg st="14" end="14"/>
                                            </p:txEl>
                                          </p:spTgt>
                                        </p:tgtEl>
                                      </p:cBhvr>
                                    </p:animEffect>
                                  </p:childTnLst>
                                </p:cTn>
                              </p:par>
                              <p:par>
                                <p:cTn id="56" presetID="14" presetClass="entr" presetSubtype="10" fill="hold" nodeType="withEffect">
                                  <p:stCondLst>
                                    <p:cond delay="0"/>
                                  </p:stCondLst>
                                  <p:childTnLst>
                                    <p:set>
                                      <p:cBhvr>
                                        <p:cTn id="57" dur="1" fill="hold">
                                          <p:stCondLst>
                                            <p:cond delay="0"/>
                                          </p:stCondLst>
                                        </p:cTn>
                                        <p:tgtEl>
                                          <p:spTgt spid="3">
                                            <p:txEl>
                                              <p:pRg st="15" end="15"/>
                                            </p:txEl>
                                          </p:spTgt>
                                        </p:tgtEl>
                                        <p:attrNameLst>
                                          <p:attrName>style.visibility</p:attrName>
                                        </p:attrNameLst>
                                      </p:cBhvr>
                                      <p:to>
                                        <p:strVal val="visible"/>
                                      </p:to>
                                    </p:set>
                                    <p:animEffect transition="in" filter="randombar(horizontal)">
                                      <p:cBhvr>
                                        <p:cTn id="58" dur="1000"/>
                                        <p:tgtEl>
                                          <p:spTgt spid="3">
                                            <p:txEl>
                                              <p:pRg st="15" end="15"/>
                                            </p:txEl>
                                          </p:spTgt>
                                        </p:tgtEl>
                                      </p:cBhvr>
                                    </p:animEffect>
                                  </p:childTnLst>
                                </p:cTn>
                              </p:par>
                              <p:par>
                                <p:cTn id="59" presetID="14" presetClass="entr" presetSubtype="10" fill="hold" nodeType="withEffect">
                                  <p:stCondLst>
                                    <p:cond delay="0"/>
                                  </p:stCondLst>
                                  <p:childTnLst>
                                    <p:set>
                                      <p:cBhvr>
                                        <p:cTn id="60" dur="1" fill="hold">
                                          <p:stCondLst>
                                            <p:cond delay="0"/>
                                          </p:stCondLst>
                                        </p:cTn>
                                        <p:tgtEl>
                                          <p:spTgt spid="3">
                                            <p:txEl>
                                              <p:pRg st="16" end="16"/>
                                            </p:txEl>
                                          </p:spTgt>
                                        </p:tgtEl>
                                        <p:attrNameLst>
                                          <p:attrName>style.visibility</p:attrName>
                                        </p:attrNameLst>
                                      </p:cBhvr>
                                      <p:to>
                                        <p:strVal val="visible"/>
                                      </p:to>
                                    </p:set>
                                    <p:animEffect transition="in" filter="randombar(horizontal)">
                                      <p:cBhvr>
                                        <p:cTn id="61" dur="1000"/>
                                        <p:tgtEl>
                                          <p:spTgt spid="3">
                                            <p:txEl>
                                              <p:pRg st="16" end="16"/>
                                            </p:txEl>
                                          </p:spTgt>
                                        </p:tgtEl>
                                      </p:cBhvr>
                                    </p:animEffect>
                                  </p:childTnLst>
                                </p:cTn>
                              </p:par>
                              <p:par>
                                <p:cTn id="62" presetID="14" presetClass="entr" presetSubtype="10" fill="hold" nodeType="withEffect">
                                  <p:stCondLst>
                                    <p:cond delay="0"/>
                                  </p:stCondLst>
                                  <p:childTnLst>
                                    <p:set>
                                      <p:cBhvr>
                                        <p:cTn id="63" dur="1" fill="hold">
                                          <p:stCondLst>
                                            <p:cond delay="0"/>
                                          </p:stCondLst>
                                        </p:cTn>
                                        <p:tgtEl>
                                          <p:spTgt spid="3">
                                            <p:txEl>
                                              <p:pRg st="17" end="17"/>
                                            </p:txEl>
                                          </p:spTgt>
                                        </p:tgtEl>
                                        <p:attrNameLst>
                                          <p:attrName>style.visibility</p:attrName>
                                        </p:attrNameLst>
                                      </p:cBhvr>
                                      <p:to>
                                        <p:strVal val="visible"/>
                                      </p:to>
                                    </p:set>
                                    <p:animEffect transition="in" filter="randombar(horizontal)">
                                      <p:cBhvr>
                                        <p:cTn id="64" dur="1000"/>
                                        <p:tgtEl>
                                          <p:spTgt spid="3">
                                            <p:txEl>
                                              <p:pRg st="17" end="17"/>
                                            </p:txEl>
                                          </p:spTgt>
                                        </p:tgtEl>
                                      </p:cBhvr>
                                    </p:animEffect>
                                  </p:childTnLst>
                                </p:cTn>
                              </p:par>
                              <p:par>
                                <p:cTn id="65" presetID="14" presetClass="entr" presetSubtype="10" fill="hold" nodeType="withEffect">
                                  <p:stCondLst>
                                    <p:cond delay="0"/>
                                  </p:stCondLst>
                                  <p:childTnLst>
                                    <p:set>
                                      <p:cBhvr>
                                        <p:cTn id="66" dur="1" fill="hold">
                                          <p:stCondLst>
                                            <p:cond delay="0"/>
                                          </p:stCondLst>
                                        </p:cTn>
                                        <p:tgtEl>
                                          <p:spTgt spid="3">
                                            <p:txEl>
                                              <p:pRg st="18" end="18"/>
                                            </p:txEl>
                                          </p:spTgt>
                                        </p:tgtEl>
                                        <p:attrNameLst>
                                          <p:attrName>style.visibility</p:attrName>
                                        </p:attrNameLst>
                                      </p:cBhvr>
                                      <p:to>
                                        <p:strVal val="visible"/>
                                      </p:to>
                                    </p:set>
                                    <p:animEffect transition="in" filter="randombar(horizontal)">
                                      <p:cBhvr>
                                        <p:cTn id="67" dur="1000"/>
                                        <p:tgtEl>
                                          <p:spTgt spid="3">
                                            <p:txEl>
                                              <p:pRg st="18" end="18"/>
                                            </p:txEl>
                                          </p:spTgt>
                                        </p:tgtEl>
                                      </p:cBhvr>
                                    </p:animEffect>
                                  </p:childTnLst>
                                </p:cTn>
                              </p:par>
                              <p:par>
                                <p:cTn id="68" presetID="14" presetClass="entr" presetSubtype="10" fill="hold" nodeType="withEffect">
                                  <p:stCondLst>
                                    <p:cond delay="0"/>
                                  </p:stCondLst>
                                  <p:childTnLst>
                                    <p:set>
                                      <p:cBhvr>
                                        <p:cTn id="69" dur="1" fill="hold">
                                          <p:stCondLst>
                                            <p:cond delay="0"/>
                                          </p:stCondLst>
                                        </p:cTn>
                                        <p:tgtEl>
                                          <p:spTgt spid="3">
                                            <p:txEl>
                                              <p:pRg st="19" end="19"/>
                                            </p:txEl>
                                          </p:spTgt>
                                        </p:tgtEl>
                                        <p:attrNameLst>
                                          <p:attrName>style.visibility</p:attrName>
                                        </p:attrNameLst>
                                      </p:cBhvr>
                                      <p:to>
                                        <p:strVal val="visible"/>
                                      </p:to>
                                    </p:set>
                                    <p:animEffect transition="in" filter="randombar(horizontal)">
                                      <p:cBhvr>
                                        <p:cTn id="70" dur="1000"/>
                                        <p:tgtEl>
                                          <p:spTgt spid="3">
                                            <p:txEl>
                                              <p:pRg st="19" end="19"/>
                                            </p:txEl>
                                          </p:spTgt>
                                        </p:tgtEl>
                                      </p:cBhvr>
                                    </p:animEffect>
                                  </p:childTnLst>
                                </p:cTn>
                              </p:par>
                              <p:par>
                                <p:cTn id="71" presetID="14" presetClass="entr" presetSubtype="10" fill="hold" nodeType="withEffect">
                                  <p:stCondLst>
                                    <p:cond delay="0"/>
                                  </p:stCondLst>
                                  <p:childTnLst>
                                    <p:set>
                                      <p:cBhvr>
                                        <p:cTn id="72" dur="1" fill="hold">
                                          <p:stCondLst>
                                            <p:cond delay="0"/>
                                          </p:stCondLst>
                                        </p:cTn>
                                        <p:tgtEl>
                                          <p:spTgt spid="3">
                                            <p:txEl>
                                              <p:pRg st="20" end="20"/>
                                            </p:txEl>
                                          </p:spTgt>
                                        </p:tgtEl>
                                        <p:attrNameLst>
                                          <p:attrName>style.visibility</p:attrName>
                                        </p:attrNameLst>
                                      </p:cBhvr>
                                      <p:to>
                                        <p:strVal val="visible"/>
                                      </p:to>
                                    </p:set>
                                    <p:animEffect transition="in" filter="randombar(horizontal)">
                                      <p:cBhvr>
                                        <p:cTn id="73" dur="1000"/>
                                        <p:tgtEl>
                                          <p:spTgt spid="3">
                                            <p:txEl>
                                              <p:pRg st="20" end="20"/>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31" presetClass="entr" presetSubtype="0" fill="hold" nodeType="clickEffect">
                                  <p:stCondLst>
                                    <p:cond delay="0"/>
                                  </p:stCondLst>
                                  <p:childTnLst>
                                    <p:set>
                                      <p:cBhvr>
                                        <p:cTn id="77" dur="1" fill="hold">
                                          <p:stCondLst>
                                            <p:cond delay="0"/>
                                          </p:stCondLst>
                                        </p:cTn>
                                        <p:tgtEl>
                                          <p:spTgt spid="4099"/>
                                        </p:tgtEl>
                                        <p:attrNameLst>
                                          <p:attrName>style.visibility</p:attrName>
                                        </p:attrNameLst>
                                      </p:cBhvr>
                                      <p:to>
                                        <p:strVal val="visible"/>
                                      </p:to>
                                    </p:set>
                                    <p:anim calcmode="lin" valueType="num">
                                      <p:cBhvr>
                                        <p:cTn id="78" dur="1500" fill="hold"/>
                                        <p:tgtEl>
                                          <p:spTgt spid="4099"/>
                                        </p:tgtEl>
                                        <p:attrNameLst>
                                          <p:attrName>ppt_w</p:attrName>
                                        </p:attrNameLst>
                                      </p:cBhvr>
                                      <p:tavLst>
                                        <p:tav tm="0">
                                          <p:val>
                                            <p:fltVal val="0"/>
                                          </p:val>
                                        </p:tav>
                                        <p:tav tm="100000">
                                          <p:val>
                                            <p:strVal val="#ppt_w"/>
                                          </p:val>
                                        </p:tav>
                                      </p:tavLst>
                                    </p:anim>
                                    <p:anim calcmode="lin" valueType="num">
                                      <p:cBhvr>
                                        <p:cTn id="79" dur="1500" fill="hold"/>
                                        <p:tgtEl>
                                          <p:spTgt spid="4099"/>
                                        </p:tgtEl>
                                        <p:attrNameLst>
                                          <p:attrName>ppt_h</p:attrName>
                                        </p:attrNameLst>
                                      </p:cBhvr>
                                      <p:tavLst>
                                        <p:tav tm="0">
                                          <p:val>
                                            <p:fltVal val="0"/>
                                          </p:val>
                                        </p:tav>
                                        <p:tav tm="100000">
                                          <p:val>
                                            <p:strVal val="#ppt_h"/>
                                          </p:val>
                                        </p:tav>
                                      </p:tavLst>
                                    </p:anim>
                                    <p:anim calcmode="lin" valueType="num">
                                      <p:cBhvr>
                                        <p:cTn id="80" dur="1500" fill="hold"/>
                                        <p:tgtEl>
                                          <p:spTgt spid="4099"/>
                                        </p:tgtEl>
                                        <p:attrNameLst>
                                          <p:attrName>style.rotation</p:attrName>
                                        </p:attrNameLst>
                                      </p:cBhvr>
                                      <p:tavLst>
                                        <p:tav tm="0">
                                          <p:val>
                                            <p:fltVal val="90"/>
                                          </p:val>
                                        </p:tav>
                                        <p:tav tm="100000">
                                          <p:val>
                                            <p:fltVal val="0"/>
                                          </p:val>
                                        </p:tav>
                                      </p:tavLst>
                                    </p:anim>
                                    <p:animEffect transition="in" filter="fade">
                                      <p:cBhvr>
                                        <p:cTn id="81" dur="1500"/>
                                        <p:tgtEl>
                                          <p:spTgt spid="4099"/>
                                        </p:tgtEl>
                                      </p:cBhvr>
                                    </p:animEffect>
                                  </p:childTnLst>
                                </p:cTn>
                              </p:par>
                            </p:childTnLst>
                          </p:cTn>
                        </p:par>
                      </p:childTnLst>
                    </p:cTn>
                  </p:par>
                  <p:par>
                    <p:cTn id="82" fill="hold">
                      <p:stCondLst>
                        <p:cond delay="indefinite"/>
                      </p:stCondLst>
                      <p:childTnLst>
                        <p:par>
                          <p:cTn id="83" fill="hold">
                            <p:stCondLst>
                              <p:cond delay="0"/>
                            </p:stCondLst>
                            <p:childTnLst>
                              <p:par>
                                <p:cTn id="84" presetID="31" presetClass="entr" presetSubtype="0" fill="hold" nodeType="clickEffect">
                                  <p:stCondLst>
                                    <p:cond delay="0"/>
                                  </p:stCondLst>
                                  <p:childTnLst>
                                    <p:set>
                                      <p:cBhvr>
                                        <p:cTn id="85" dur="1" fill="hold">
                                          <p:stCondLst>
                                            <p:cond delay="0"/>
                                          </p:stCondLst>
                                        </p:cTn>
                                        <p:tgtEl>
                                          <p:spTgt spid="4101"/>
                                        </p:tgtEl>
                                        <p:attrNameLst>
                                          <p:attrName>style.visibility</p:attrName>
                                        </p:attrNameLst>
                                      </p:cBhvr>
                                      <p:to>
                                        <p:strVal val="visible"/>
                                      </p:to>
                                    </p:set>
                                    <p:anim calcmode="lin" valueType="num">
                                      <p:cBhvr>
                                        <p:cTn id="86" dur="1500" fill="hold"/>
                                        <p:tgtEl>
                                          <p:spTgt spid="4101"/>
                                        </p:tgtEl>
                                        <p:attrNameLst>
                                          <p:attrName>ppt_w</p:attrName>
                                        </p:attrNameLst>
                                      </p:cBhvr>
                                      <p:tavLst>
                                        <p:tav tm="0">
                                          <p:val>
                                            <p:fltVal val="0"/>
                                          </p:val>
                                        </p:tav>
                                        <p:tav tm="100000">
                                          <p:val>
                                            <p:strVal val="#ppt_w"/>
                                          </p:val>
                                        </p:tav>
                                      </p:tavLst>
                                    </p:anim>
                                    <p:anim calcmode="lin" valueType="num">
                                      <p:cBhvr>
                                        <p:cTn id="87" dur="1500" fill="hold"/>
                                        <p:tgtEl>
                                          <p:spTgt spid="4101"/>
                                        </p:tgtEl>
                                        <p:attrNameLst>
                                          <p:attrName>ppt_h</p:attrName>
                                        </p:attrNameLst>
                                      </p:cBhvr>
                                      <p:tavLst>
                                        <p:tav tm="0">
                                          <p:val>
                                            <p:fltVal val="0"/>
                                          </p:val>
                                        </p:tav>
                                        <p:tav tm="100000">
                                          <p:val>
                                            <p:strVal val="#ppt_h"/>
                                          </p:val>
                                        </p:tav>
                                      </p:tavLst>
                                    </p:anim>
                                    <p:anim calcmode="lin" valueType="num">
                                      <p:cBhvr>
                                        <p:cTn id="88" dur="1500" fill="hold"/>
                                        <p:tgtEl>
                                          <p:spTgt spid="4101"/>
                                        </p:tgtEl>
                                        <p:attrNameLst>
                                          <p:attrName>style.rotation</p:attrName>
                                        </p:attrNameLst>
                                      </p:cBhvr>
                                      <p:tavLst>
                                        <p:tav tm="0">
                                          <p:val>
                                            <p:fltVal val="90"/>
                                          </p:val>
                                        </p:tav>
                                        <p:tav tm="100000">
                                          <p:val>
                                            <p:fltVal val="0"/>
                                          </p:val>
                                        </p:tav>
                                      </p:tavLst>
                                    </p:anim>
                                    <p:animEffect transition="in" filter="fade">
                                      <p:cBhvr>
                                        <p:cTn id="89" dur="1500"/>
                                        <p:tgtEl>
                                          <p:spTgt spid="4101"/>
                                        </p:tgtEl>
                                      </p:cBhvr>
                                    </p:animEffect>
                                  </p:childTnLst>
                                </p:cTn>
                              </p:par>
                            </p:childTnLst>
                          </p:cTn>
                        </p:par>
                      </p:childTnLst>
                    </p:cTn>
                  </p:par>
                  <p:par>
                    <p:cTn id="90" fill="hold">
                      <p:stCondLst>
                        <p:cond delay="indefinite"/>
                      </p:stCondLst>
                      <p:childTnLst>
                        <p:par>
                          <p:cTn id="91" fill="hold">
                            <p:stCondLst>
                              <p:cond delay="0"/>
                            </p:stCondLst>
                            <p:childTnLst>
                              <p:par>
                                <p:cTn id="92" presetID="31" presetClass="entr" presetSubtype="0" fill="hold" nodeType="clickEffect">
                                  <p:stCondLst>
                                    <p:cond delay="0"/>
                                  </p:stCondLst>
                                  <p:childTnLst>
                                    <p:set>
                                      <p:cBhvr>
                                        <p:cTn id="93" dur="1" fill="hold">
                                          <p:stCondLst>
                                            <p:cond delay="0"/>
                                          </p:stCondLst>
                                        </p:cTn>
                                        <p:tgtEl>
                                          <p:spTgt spid="4103"/>
                                        </p:tgtEl>
                                        <p:attrNameLst>
                                          <p:attrName>style.visibility</p:attrName>
                                        </p:attrNameLst>
                                      </p:cBhvr>
                                      <p:to>
                                        <p:strVal val="visible"/>
                                      </p:to>
                                    </p:set>
                                    <p:anim calcmode="lin" valueType="num">
                                      <p:cBhvr>
                                        <p:cTn id="94" dur="1500" fill="hold"/>
                                        <p:tgtEl>
                                          <p:spTgt spid="4103"/>
                                        </p:tgtEl>
                                        <p:attrNameLst>
                                          <p:attrName>ppt_w</p:attrName>
                                        </p:attrNameLst>
                                      </p:cBhvr>
                                      <p:tavLst>
                                        <p:tav tm="0">
                                          <p:val>
                                            <p:fltVal val="0"/>
                                          </p:val>
                                        </p:tav>
                                        <p:tav tm="100000">
                                          <p:val>
                                            <p:strVal val="#ppt_w"/>
                                          </p:val>
                                        </p:tav>
                                      </p:tavLst>
                                    </p:anim>
                                    <p:anim calcmode="lin" valueType="num">
                                      <p:cBhvr>
                                        <p:cTn id="95" dur="1500" fill="hold"/>
                                        <p:tgtEl>
                                          <p:spTgt spid="4103"/>
                                        </p:tgtEl>
                                        <p:attrNameLst>
                                          <p:attrName>ppt_h</p:attrName>
                                        </p:attrNameLst>
                                      </p:cBhvr>
                                      <p:tavLst>
                                        <p:tav tm="0">
                                          <p:val>
                                            <p:fltVal val="0"/>
                                          </p:val>
                                        </p:tav>
                                        <p:tav tm="100000">
                                          <p:val>
                                            <p:strVal val="#ppt_h"/>
                                          </p:val>
                                        </p:tav>
                                      </p:tavLst>
                                    </p:anim>
                                    <p:anim calcmode="lin" valueType="num">
                                      <p:cBhvr>
                                        <p:cTn id="96" dur="1500" fill="hold"/>
                                        <p:tgtEl>
                                          <p:spTgt spid="4103"/>
                                        </p:tgtEl>
                                        <p:attrNameLst>
                                          <p:attrName>style.rotation</p:attrName>
                                        </p:attrNameLst>
                                      </p:cBhvr>
                                      <p:tavLst>
                                        <p:tav tm="0">
                                          <p:val>
                                            <p:fltVal val="90"/>
                                          </p:val>
                                        </p:tav>
                                        <p:tav tm="100000">
                                          <p:val>
                                            <p:fltVal val="0"/>
                                          </p:val>
                                        </p:tav>
                                      </p:tavLst>
                                    </p:anim>
                                    <p:animEffect transition="in" filter="fade">
                                      <p:cBhvr>
                                        <p:cTn id="97" dur="1500"/>
                                        <p:tgtEl>
                                          <p:spTgt spid="4103"/>
                                        </p:tgtEl>
                                      </p:cBhvr>
                                    </p:animEffect>
                                  </p:childTnLst>
                                </p:cTn>
                              </p:par>
                            </p:childTnLst>
                          </p:cTn>
                        </p:par>
                      </p:childTnLst>
                    </p:cTn>
                  </p:par>
                  <p:par>
                    <p:cTn id="98" fill="hold">
                      <p:stCondLst>
                        <p:cond delay="indefinite"/>
                      </p:stCondLst>
                      <p:childTnLst>
                        <p:par>
                          <p:cTn id="99" fill="hold">
                            <p:stCondLst>
                              <p:cond delay="0"/>
                            </p:stCondLst>
                            <p:childTnLst>
                              <p:par>
                                <p:cTn id="100" presetID="31" presetClass="entr" presetSubtype="0" fill="hold" nodeType="clickEffect">
                                  <p:stCondLst>
                                    <p:cond delay="0"/>
                                  </p:stCondLst>
                                  <p:childTnLst>
                                    <p:set>
                                      <p:cBhvr>
                                        <p:cTn id="101" dur="1" fill="hold">
                                          <p:stCondLst>
                                            <p:cond delay="0"/>
                                          </p:stCondLst>
                                        </p:cTn>
                                        <p:tgtEl>
                                          <p:spTgt spid="4104"/>
                                        </p:tgtEl>
                                        <p:attrNameLst>
                                          <p:attrName>style.visibility</p:attrName>
                                        </p:attrNameLst>
                                      </p:cBhvr>
                                      <p:to>
                                        <p:strVal val="visible"/>
                                      </p:to>
                                    </p:set>
                                    <p:anim calcmode="lin" valueType="num">
                                      <p:cBhvr>
                                        <p:cTn id="102" dur="1000" fill="hold"/>
                                        <p:tgtEl>
                                          <p:spTgt spid="4104"/>
                                        </p:tgtEl>
                                        <p:attrNameLst>
                                          <p:attrName>ppt_w</p:attrName>
                                        </p:attrNameLst>
                                      </p:cBhvr>
                                      <p:tavLst>
                                        <p:tav tm="0">
                                          <p:val>
                                            <p:fltVal val="0"/>
                                          </p:val>
                                        </p:tav>
                                        <p:tav tm="100000">
                                          <p:val>
                                            <p:strVal val="#ppt_w"/>
                                          </p:val>
                                        </p:tav>
                                      </p:tavLst>
                                    </p:anim>
                                    <p:anim calcmode="lin" valueType="num">
                                      <p:cBhvr>
                                        <p:cTn id="103" dur="1000" fill="hold"/>
                                        <p:tgtEl>
                                          <p:spTgt spid="4104"/>
                                        </p:tgtEl>
                                        <p:attrNameLst>
                                          <p:attrName>ppt_h</p:attrName>
                                        </p:attrNameLst>
                                      </p:cBhvr>
                                      <p:tavLst>
                                        <p:tav tm="0">
                                          <p:val>
                                            <p:fltVal val="0"/>
                                          </p:val>
                                        </p:tav>
                                        <p:tav tm="100000">
                                          <p:val>
                                            <p:strVal val="#ppt_h"/>
                                          </p:val>
                                        </p:tav>
                                      </p:tavLst>
                                    </p:anim>
                                    <p:anim calcmode="lin" valueType="num">
                                      <p:cBhvr>
                                        <p:cTn id="104" dur="1000" fill="hold"/>
                                        <p:tgtEl>
                                          <p:spTgt spid="4104"/>
                                        </p:tgtEl>
                                        <p:attrNameLst>
                                          <p:attrName>style.rotation</p:attrName>
                                        </p:attrNameLst>
                                      </p:cBhvr>
                                      <p:tavLst>
                                        <p:tav tm="0">
                                          <p:val>
                                            <p:fltVal val="90"/>
                                          </p:val>
                                        </p:tav>
                                        <p:tav tm="100000">
                                          <p:val>
                                            <p:fltVal val="0"/>
                                          </p:val>
                                        </p:tav>
                                      </p:tavLst>
                                    </p:anim>
                                    <p:animEffect transition="in" filter="fade">
                                      <p:cBhvr>
                                        <p:cTn id="105" dur="1000"/>
                                        <p:tgtEl>
                                          <p:spTgt spid="4104"/>
                                        </p:tgtEl>
                                      </p:cBhvr>
                                    </p:animEffect>
                                  </p:childTnLst>
                                </p:cTn>
                              </p:par>
                            </p:childTnLst>
                          </p:cTn>
                        </p:par>
                      </p:childTnLst>
                    </p:cTn>
                  </p:par>
                  <p:par>
                    <p:cTn id="106" fill="hold">
                      <p:stCondLst>
                        <p:cond delay="indefinite"/>
                      </p:stCondLst>
                      <p:childTnLst>
                        <p:par>
                          <p:cTn id="107" fill="hold">
                            <p:stCondLst>
                              <p:cond delay="0"/>
                            </p:stCondLst>
                            <p:childTnLst>
                              <p:par>
                                <p:cTn id="108" presetID="31" presetClass="entr" presetSubtype="0" fill="hold" nodeType="clickEffect">
                                  <p:stCondLst>
                                    <p:cond delay="0"/>
                                  </p:stCondLst>
                                  <p:childTnLst>
                                    <p:set>
                                      <p:cBhvr>
                                        <p:cTn id="109" dur="1" fill="hold">
                                          <p:stCondLst>
                                            <p:cond delay="0"/>
                                          </p:stCondLst>
                                        </p:cTn>
                                        <p:tgtEl>
                                          <p:spTgt spid="4102"/>
                                        </p:tgtEl>
                                        <p:attrNameLst>
                                          <p:attrName>style.visibility</p:attrName>
                                        </p:attrNameLst>
                                      </p:cBhvr>
                                      <p:to>
                                        <p:strVal val="visible"/>
                                      </p:to>
                                    </p:set>
                                    <p:anim calcmode="lin" valueType="num">
                                      <p:cBhvr>
                                        <p:cTn id="110" dur="1500" fill="hold"/>
                                        <p:tgtEl>
                                          <p:spTgt spid="4102"/>
                                        </p:tgtEl>
                                        <p:attrNameLst>
                                          <p:attrName>ppt_w</p:attrName>
                                        </p:attrNameLst>
                                      </p:cBhvr>
                                      <p:tavLst>
                                        <p:tav tm="0">
                                          <p:val>
                                            <p:fltVal val="0"/>
                                          </p:val>
                                        </p:tav>
                                        <p:tav tm="100000">
                                          <p:val>
                                            <p:strVal val="#ppt_w"/>
                                          </p:val>
                                        </p:tav>
                                      </p:tavLst>
                                    </p:anim>
                                    <p:anim calcmode="lin" valueType="num">
                                      <p:cBhvr>
                                        <p:cTn id="111" dur="1500" fill="hold"/>
                                        <p:tgtEl>
                                          <p:spTgt spid="4102"/>
                                        </p:tgtEl>
                                        <p:attrNameLst>
                                          <p:attrName>ppt_h</p:attrName>
                                        </p:attrNameLst>
                                      </p:cBhvr>
                                      <p:tavLst>
                                        <p:tav tm="0">
                                          <p:val>
                                            <p:fltVal val="0"/>
                                          </p:val>
                                        </p:tav>
                                        <p:tav tm="100000">
                                          <p:val>
                                            <p:strVal val="#ppt_h"/>
                                          </p:val>
                                        </p:tav>
                                      </p:tavLst>
                                    </p:anim>
                                    <p:anim calcmode="lin" valueType="num">
                                      <p:cBhvr>
                                        <p:cTn id="112" dur="1500" fill="hold"/>
                                        <p:tgtEl>
                                          <p:spTgt spid="4102"/>
                                        </p:tgtEl>
                                        <p:attrNameLst>
                                          <p:attrName>style.rotation</p:attrName>
                                        </p:attrNameLst>
                                      </p:cBhvr>
                                      <p:tavLst>
                                        <p:tav tm="0">
                                          <p:val>
                                            <p:fltVal val="90"/>
                                          </p:val>
                                        </p:tav>
                                        <p:tav tm="100000">
                                          <p:val>
                                            <p:fltVal val="0"/>
                                          </p:val>
                                        </p:tav>
                                      </p:tavLst>
                                    </p:anim>
                                    <p:animEffect transition="in" filter="fade">
                                      <p:cBhvr>
                                        <p:cTn id="113" dur="1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116" y="-7350"/>
            <a:ext cx="9182469" cy="6865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Объект 2"/>
          <p:cNvSpPr>
            <a:spLocks noGrp="1"/>
          </p:cNvSpPr>
          <p:nvPr>
            <p:ph idx="1"/>
          </p:nvPr>
        </p:nvSpPr>
        <p:spPr>
          <a:xfrm>
            <a:off x="18256" y="0"/>
            <a:ext cx="9182469" cy="6858000"/>
          </a:xfrm>
        </p:spPr>
        <p:txBody>
          <a:bodyPr>
            <a:noAutofit/>
          </a:bodyPr>
          <a:lstStyle/>
          <a:p>
            <a:r>
              <a:rPr lang="ru-RU" sz="1500" dirty="0">
                <a:solidFill>
                  <a:schemeClr val="accent1">
                    <a:lumMod val="20000"/>
                    <a:lumOff val="80000"/>
                  </a:schemeClr>
                </a:solidFill>
                <a:effectLst>
                  <a:glow rad="139700">
                    <a:schemeClr val="accent5">
                      <a:satMod val="175000"/>
                      <a:alpha val="40000"/>
                    </a:schemeClr>
                  </a:glow>
                </a:effectLst>
              </a:rPr>
              <a:t>М. В. Ломоносов создал</a:t>
            </a:r>
          </a:p>
          <a:p>
            <a:pPr marL="0" indent="0">
              <a:buNone/>
            </a:pPr>
            <a:r>
              <a:rPr lang="ru-RU" sz="1500" dirty="0" err="1" smtClean="0">
                <a:solidFill>
                  <a:schemeClr val="accent1">
                    <a:lumMod val="20000"/>
                    <a:lumOff val="80000"/>
                  </a:schemeClr>
                </a:solidFill>
                <a:effectLst>
                  <a:glow rad="139700">
                    <a:schemeClr val="accent5">
                      <a:satMod val="175000"/>
                      <a:alpha val="40000"/>
                    </a:schemeClr>
                  </a:glow>
                </a:effectLst>
              </a:rPr>
              <a:t>катоптрико</a:t>
            </a:r>
            <a:r>
              <a:rPr lang="ru-RU" sz="1500" dirty="0" smtClean="0">
                <a:solidFill>
                  <a:schemeClr val="accent1">
                    <a:lumMod val="20000"/>
                    <a:lumOff val="80000"/>
                  </a:schemeClr>
                </a:solidFill>
                <a:effectLst>
                  <a:glow rad="139700">
                    <a:schemeClr val="accent5">
                      <a:satMod val="175000"/>
                      <a:alpha val="40000"/>
                    </a:schemeClr>
                  </a:glow>
                </a:effectLst>
              </a:rPr>
              <a:t>-диоптрическую</a:t>
            </a:r>
            <a:endParaRPr lang="ru-RU" sz="1500" dirty="0">
              <a:solidFill>
                <a:schemeClr val="accent1">
                  <a:lumMod val="20000"/>
                  <a:lumOff val="80000"/>
                </a:schemeClr>
              </a:solidFill>
              <a:effectLst>
                <a:glow rad="139700">
                  <a:schemeClr val="accent5">
                    <a:satMod val="175000"/>
                    <a:alpha val="40000"/>
                  </a:schemeClr>
                </a:glow>
              </a:effectLst>
            </a:endParaRPr>
          </a:p>
          <a:p>
            <a:pPr marL="0" indent="0">
              <a:buNone/>
            </a:pPr>
            <a:r>
              <a:rPr lang="ru-RU" sz="1500" dirty="0">
                <a:solidFill>
                  <a:schemeClr val="accent1">
                    <a:lumMod val="20000"/>
                    <a:lumOff val="80000"/>
                  </a:schemeClr>
                </a:solidFill>
                <a:effectLst>
                  <a:glow rad="139700">
                    <a:schemeClr val="accent5">
                      <a:satMod val="175000"/>
                      <a:alpha val="40000"/>
                    </a:schemeClr>
                  </a:glow>
                </a:effectLst>
              </a:rPr>
              <a:t>зажигательную систему;</a:t>
            </a:r>
          </a:p>
          <a:p>
            <a:pPr marL="0" indent="0">
              <a:buNone/>
            </a:pPr>
            <a:r>
              <a:rPr lang="ru-RU" sz="1500" dirty="0">
                <a:solidFill>
                  <a:schemeClr val="accent1">
                    <a:lumMod val="20000"/>
                    <a:lumOff val="80000"/>
                  </a:schemeClr>
                </a:solidFill>
                <a:effectLst>
                  <a:glow rad="139700">
                    <a:schemeClr val="accent5">
                      <a:satMod val="175000"/>
                      <a:alpha val="40000"/>
                    </a:schemeClr>
                  </a:glow>
                </a:effectLst>
              </a:rPr>
              <a:t>прибор «для сгущения света»,</a:t>
            </a:r>
          </a:p>
          <a:p>
            <a:pPr marL="0" indent="0">
              <a:buNone/>
            </a:pPr>
            <a:r>
              <a:rPr lang="ru-RU" sz="1500" dirty="0">
                <a:solidFill>
                  <a:schemeClr val="accent1">
                    <a:lumMod val="20000"/>
                    <a:lumOff val="80000"/>
                  </a:schemeClr>
                </a:solidFill>
                <a:effectLst>
                  <a:glow rad="139700">
                    <a:schemeClr val="accent5">
                      <a:satMod val="175000"/>
                      <a:alpha val="40000"/>
                    </a:schemeClr>
                  </a:glow>
                </a:effectLst>
              </a:rPr>
              <a:t>названную им «</a:t>
            </a:r>
            <a:r>
              <a:rPr lang="ru-RU" sz="1500" dirty="0" err="1">
                <a:solidFill>
                  <a:schemeClr val="accent1">
                    <a:lumMod val="20000"/>
                    <a:lumOff val="80000"/>
                  </a:schemeClr>
                </a:solidFill>
                <a:effectLst>
                  <a:glow rad="139700">
                    <a:schemeClr val="accent5">
                      <a:satMod val="175000"/>
                      <a:alpha val="40000"/>
                    </a:schemeClr>
                  </a:glow>
                </a:effectLst>
              </a:rPr>
              <a:t>ночезрительной</a:t>
            </a:r>
            <a:endParaRPr lang="ru-RU" sz="1500" dirty="0">
              <a:solidFill>
                <a:schemeClr val="accent1">
                  <a:lumMod val="20000"/>
                  <a:lumOff val="80000"/>
                </a:schemeClr>
              </a:solidFill>
              <a:effectLst>
                <a:glow rad="139700">
                  <a:schemeClr val="accent5">
                    <a:satMod val="175000"/>
                    <a:alpha val="40000"/>
                  </a:schemeClr>
                </a:glow>
              </a:effectLst>
            </a:endParaRPr>
          </a:p>
          <a:p>
            <a:pPr marL="0" indent="0">
              <a:buNone/>
            </a:pPr>
            <a:r>
              <a:rPr lang="ru-RU" sz="1500" dirty="0">
                <a:solidFill>
                  <a:schemeClr val="accent1">
                    <a:lumMod val="20000"/>
                    <a:lumOff val="80000"/>
                  </a:schemeClr>
                </a:solidFill>
                <a:effectLst>
                  <a:glow rad="139700">
                    <a:schemeClr val="accent5">
                      <a:satMod val="175000"/>
                      <a:alpha val="40000"/>
                    </a:schemeClr>
                  </a:glow>
                </a:effectLst>
              </a:rPr>
              <a:t>трубой», </a:t>
            </a:r>
            <a:r>
              <a:rPr lang="ru-RU" sz="1500" dirty="0" smtClean="0">
                <a:solidFill>
                  <a:schemeClr val="accent1">
                    <a:lumMod val="20000"/>
                    <a:lumOff val="80000"/>
                  </a:schemeClr>
                </a:solidFill>
                <a:effectLst>
                  <a:glow rad="139700">
                    <a:schemeClr val="accent5">
                      <a:satMod val="175000"/>
                      <a:alpha val="40000"/>
                    </a:schemeClr>
                  </a:glow>
                </a:effectLst>
              </a:rPr>
              <a:t>предназначавшейся</a:t>
            </a:r>
            <a:endParaRPr lang="ru-RU" sz="1500" dirty="0">
              <a:solidFill>
                <a:schemeClr val="accent1">
                  <a:lumMod val="20000"/>
                  <a:lumOff val="80000"/>
                </a:schemeClr>
              </a:solidFill>
              <a:effectLst>
                <a:glow rad="139700">
                  <a:schemeClr val="accent5">
                    <a:satMod val="175000"/>
                    <a:alpha val="40000"/>
                  </a:schemeClr>
                </a:glow>
              </a:effectLst>
            </a:endParaRPr>
          </a:p>
          <a:p>
            <a:pPr marL="0" indent="0">
              <a:buNone/>
            </a:pPr>
            <a:r>
              <a:rPr lang="ru-RU" sz="1500" dirty="0">
                <a:solidFill>
                  <a:schemeClr val="accent1">
                    <a:lumMod val="20000"/>
                    <a:lumOff val="80000"/>
                  </a:schemeClr>
                </a:solidFill>
                <a:effectLst>
                  <a:glow rad="139700">
                    <a:schemeClr val="accent5">
                      <a:satMod val="175000"/>
                      <a:alpha val="40000"/>
                    </a:schemeClr>
                  </a:glow>
                </a:effectLst>
              </a:rPr>
              <a:t>для рассмотрения на море</a:t>
            </a:r>
          </a:p>
          <a:p>
            <a:pPr marL="0" indent="0">
              <a:buNone/>
            </a:pPr>
            <a:r>
              <a:rPr lang="ru-RU" sz="1500" dirty="0">
                <a:solidFill>
                  <a:schemeClr val="accent1">
                    <a:lumMod val="20000"/>
                    <a:lumOff val="80000"/>
                  </a:schemeClr>
                </a:solidFill>
                <a:effectLst>
                  <a:glow rad="139700">
                    <a:schemeClr val="accent5">
                      <a:satMod val="175000"/>
                      <a:alpha val="40000"/>
                    </a:schemeClr>
                  </a:glow>
                </a:effectLst>
              </a:rPr>
              <a:t>удалённых предметов в </a:t>
            </a:r>
          </a:p>
          <a:p>
            <a:pPr marL="0" indent="0">
              <a:buNone/>
            </a:pPr>
            <a:r>
              <a:rPr lang="ru-RU" sz="1500" dirty="0">
                <a:solidFill>
                  <a:schemeClr val="accent1">
                    <a:lumMod val="20000"/>
                    <a:lumOff val="80000"/>
                  </a:schemeClr>
                </a:solidFill>
                <a:effectLst>
                  <a:glow rad="139700">
                    <a:schemeClr val="accent5">
                      <a:satMod val="175000"/>
                      <a:alpha val="40000"/>
                    </a:schemeClr>
                  </a:glow>
                </a:effectLst>
              </a:rPr>
              <a:t>ночное время или, как говорится</a:t>
            </a:r>
          </a:p>
          <a:p>
            <a:pPr marL="0" indent="0">
              <a:buNone/>
            </a:pPr>
            <a:r>
              <a:rPr lang="ru-RU" sz="1500" dirty="0">
                <a:solidFill>
                  <a:schemeClr val="accent1">
                    <a:lumMod val="20000"/>
                    <a:lumOff val="80000"/>
                  </a:schemeClr>
                </a:solidFill>
                <a:effectLst>
                  <a:glow rad="139700">
                    <a:schemeClr val="accent5">
                      <a:satMod val="175000"/>
                      <a:alpha val="40000"/>
                    </a:schemeClr>
                  </a:glow>
                </a:effectLst>
              </a:rPr>
              <a:t>в его статье тому посвящённой</a:t>
            </a:r>
          </a:p>
          <a:p>
            <a:pPr marL="0" indent="0">
              <a:buNone/>
            </a:pPr>
            <a:r>
              <a:rPr lang="ru-RU" sz="1500" dirty="0">
                <a:solidFill>
                  <a:schemeClr val="accent1">
                    <a:lumMod val="20000"/>
                    <a:lumOff val="80000"/>
                  </a:schemeClr>
                </a:solidFill>
                <a:effectLst>
                  <a:glow rad="139700">
                    <a:schemeClr val="accent5">
                      <a:satMod val="175000"/>
                      <a:alpha val="40000"/>
                    </a:schemeClr>
                  </a:glow>
                </a:effectLst>
              </a:rPr>
              <a:t>«Физическая задача о</a:t>
            </a:r>
          </a:p>
          <a:p>
            <a:pPr marL="0" indent="0">
              <a:buNone/>
            </a:pPr>
            <a:r>
              <a:rPr lang="ru-RU" sz="1500" dirty="0" err="1">
                <a:solidFill>
                  <a:schemeClr val="accent1">
                    <a:lumMod val="20000"/>
                    <a:lumOff val="80000"/>
                  </a:schemeClr>
                </a:solidFill>
                <a:effectLst>
                  <a:glow rad="139700">
                    <a:schemeClr val="accent5">
                      <a:satMod val="175000"/>
                      <a:alpha val="40000"/>
                    </a:schemeClr>
                  </a:glow>
                </a:effectLst>
              </a:rPr>
              <a:t>ночезрительной</a:t>
            </a:r>
            <a:r>
              <a:rPr lang="ru-RU" sz="1500" dirty="0">
                <a:solidFill>
                  <a:schemeClr val="accent1">
                    <a:lumMod val="20000"/>
                    <a:lumOff val="80000"/>
                  </a:schemeClr>
                </a:solidFill>
                <a:effectLst>
                  <a:glow rad="139700">
                    <a:schemeClr val="accent5">
                      <a:satMod val="175000"/>
                      <a:alpha val="40000"/>
                    </a:schemeClr>
                  </a:glow>
                </a:effectLst>
              </a:rPr>
              <a:t> трубе» (1758) </a:t>
            </a:r>
            <a:r>
              <a:rPr lang="ru-RU" sz="1500" dirty="0" smtClean="0">
                <a:solidFill>
                  <a:schemeClr val="accent1">
                    <a:lumMod val="20000"/>
                    <a:lumOff val="80000"/>
                  </a:schemeClr>
                </a:solidFill>
                <a:effectLst>
                  <a:glow rad="139700">
                    <a:schemeClr val="accent5">
                      <a:satMod val="175000"/>
                      <a:alpha val="40000"/>
                    </a:schemeClr>
                  </a:glow>
                </a:effectLst>
              </a:rPr>
              <a:t>—</a:t>
            </a:r>
            <a:endParaRPr lang="ru-RU" sz="1500" dirty="0">
              <a:solidFill>
                <a:schemeClr val="accent1">
                  <a:lumMod val="20000"/>
                  <a:lumOff val="80000"/>
                </a:schemeClr>
              </a:solidFill>
              <a:effectLst>
                <a:glow rad="139700">
                  <a:schemeClr val="accent5">
                    <a:satMod val="175000"/>
                    <a:alpha val="40000"/>
                  </a:schemeClr>
                </a:glow>
              </a:effectLst>
            </a:endParaRPr>
          </a:p>
          <a:p>
            <a:pPr marL="0" indent="0">
              <a:buNone/>
            </a:pPr>
            <a:r>
              <a:rPr lang="ru-RU" sz="1500" dirty="0">
                <a:solidFill>
                  <a:schemeClr val="accent1">
                    <a:lumMod val="20000"/>
                    <a:lumOff val="80000"/>
                  </a:schemeClr>
                </a:solidFill>
                <a:effectLst>
                  <a:glow rad="139700">
                    <a:schemeClr val="accent5">
                      <a:satMod val="175000"/>
                      <a:alpha val="40000"/>
                    </a:schemeClr>
                  </a:glow>
                </a:effectLst>
              </a:rPr>
              <a:t>служившую </a:t>
            </a:r>
            <a:r>
              <a:rPr lang="ru-RU" sz="1500" dirty="0" smtClean="0">
                <a:solidFill>
                  <a:schemeClr val="accent1">
                    <a:lumMod val="20000"/>
                    <a:lumOff val="80000"/>
                  </a:schemeClr>
                </a:solidFill>
                <a:effectLst>
                  <a:glow rad="139700">
                    <a:schemeClr val="accent5">
                      <a:satMod val="175000"/>
                      <a:alpha val="40000"/>
                    </a:schemeClr>
                  </a:glow>
                </a:effectLst>
              </a:rPr>
              <a:t>возможности</a:t>
            </a:r>
          </a:p>
          <a:p>
            <a:pPr marL="0" indent="0">
              <a:buNone/>
            </a:pPr>
            <a:r>
              <a:rPr lang="ru-RU" sz="1500" dirty="0" smtClean="0">
                <a:solidFill>
                  <a:schemeClr val="accent1">
                    <a:lumMod val="20000"/>
                    <a:lumOff val="80000"/>
                  </a:schemeClr>
                </a:solidFill>
                <a:effectLst>
                  <a:glow rad="139700">
                    <a:schemeClr val="accent5">
                      <a:satMod val="175000"/>
                      <a:alpha val="40000"/>
                    </a:schemeClr>
                  </a:glow>
                </a:effectLst>
              </a:rPr>
              <a:t>«</a:t>
            </a:r>
            <a:r>
              <a:rPr lang="ru-RU" sz="1500" dirty="0">
                <a:solidFill>
                  <a:schemeClr val="accent1">
                    <a:lumMod val="20000"/>
                    <a:lumOff val="80000"/>
                  </a:schemeClr>
                </a:solidFill>
                <a:effectLst>
                  <a:glow rad="139700">
                    <a:schemeClr val="accent5">
                      <a:satMod val="175000"/>
                      <a:alpha val="40000"/>
                    </a:schemeClr>
                  </a:glow>
                </a:effectLst>
              </a:rPr>
              <a:t>различать в ночное время скалы и корабли»</a:t>
            </a:r>
            <a:endParaRPr lang="ru-RU" sz="1500" dirty="0" smtClean="0">
              <a:solidFill>
                <a:schemeClr val="accent1">
                  <a:lumMod val="20000"/>
                  <a:lumOff val="80000"/>
                </a:schemeClr>
              </a:solidFill>
              <a:effectLst>
                <a:glow rad="139700">
                  <a:schemeClr val="accent5">
                    <a:satMod val="175000"/>
                    <a:alpha val="40000"/>
                  </a:schemeClr>
                </a:glow>
              </a:effectLst>
            </a:endParaRPr>
          </a:p>
          <a:p>
            <a:pPr algn="r"/>
            <a:endParaRPr lang="ru-RU" sz="1500" dirty="0">
              <a:solidFill>
                <a:schemeClr val="accent1">
                  <a:lumMod val="20000"/>
                  <a:lumOff val="80000"/>
                </a:schemeClr>
              </a:solidFill>
              <a:effectLst>
                <a:glow rad="139700">
                  <a:schemeClr val="accent5">
                    <a:satMod val="175000"/>
                    <a:alpha val="40000"/>
                  </a:schemeClr>
                </a:glow>
              </a:effectLst>
            </a:endParaRPr>
          </a:p>
          <a:p>
            <a:pPr algn="r"/>
            <a:endParaRPr lang="ru-RU" sz="1500" dirty="0" smtClean="0">
              <a:solidFill>
                <a:schemeClr val="accent1">
                  <a:lumMod val="20000"/>
                  <a:lumOff val="80000"/>
                </a:schemeClr>
              </a:solidFill>
              <a:effectLst>
                <a:glow rad="139700">
                  <a:schemeClr val="accent5">
                    <a:satMod val="175000"/>
                    <a:alpha val="40000"/>
                  </a:schemeClr>
                </a:glow>
              </a:effectLst>
            </a:endParaRPr>
          </a:p>
          <a:p>
            <a:pPr algn="r"/>
            <a:endParaRPr lang="ru-RU" sz="1500" dirty="0" smtClean="0">
              <a:solidFill>
                <a:schemeClr val="accent1">
                  <a:lumMod val="20000"/>
                  <a:lumOff val="80000"/>
                </a:schemeClr>
              </a:solidFill>
              <a:effectLst>
                <a:glow rad="139700">
                  <a:schemeClr val="accent5">
                    <a:satMod val="175000"/>
                    <a:alpha val="40000"/>
                  </a:schemeClr>
                </a:glow>
              </a:effectLst>
            </a:endParaRPr>
          </a:p>
          <a:p>
            <a:pPr algn="r"/>
            <a:r>
              <a:rPr lang="ru-RU" sz="1500" dirty="0" smtClean="0">
                <a:solidFill>
                  <a:schemeClr val="accent1">
                    <a:lumMod val="20000"/>
                    <a:lumOff val="80000"/>
                  </a:schemeClr>
                </a:solidFill>
                <a:effectLst>
                  <a:glow rad="139700">
                    <a:schemeClr val="accent5">
                      <a:satMod val="175000"/>
                      <a:alpha val="40000"/>
                    </a:schemeClr>
                  </a:glow>
                </a:effectLst>
              </a:rPr>
              <a:t>М</a:t>
            </a:r>
            <a:r>
              <a:rPr lang="ru-RU" sz="1500" dirty="0">
                <a:solidFill>
                  <a:schemeClr val="accent1">
                    <a:lumMod val="20000"/>
                    <a:lumOff val="80000"/>
                  </a:schemeClr>
                </a:solidFill>
                <a:effectLst>
                  <a:glow rad="139700">
                    <a:schemeClr val="accent5">
                      <a:satMod val="175000"/>
                      <a:alpha val="40000"/>
                    </a:schemeClr>
                  </a:glow>
                </a:effectLst>
              </a:rPr>
              <a:t>. В. </a:t>
            </a:r>
            <a:r>
              <a:rPr lang="ru-RU" sz="1500" dirty="0" smtClean="0">
                <a:solidFill>
                  <a:schemeClr val="accent1">
                    <a:lumMod val="20000"/>
                    <a:lumOff val="80000"/>
                  </a:schemeClr>
                </a:solidFill>
                <a:effectLst>
                  <a:glow rad="139700">
                    <a:schemeClr val="accent5">
                      <a:satMod val="175000"/>
                      <a:alpha val="40000"/>
                    </a:schemeClr>
                  </a:glow>
                </a:effectLst>
              </a:rPr>
              <a:t>Ломоносов разработал оптический</a:t>
            </a:r>
          </a:p>
          <a:p>
            <a:pPr marL="0" indent="0" algn="r">
              <a:buNone/>
            </a:pPr>
            <a:r>
              <a:rPr lang="ru-RU" sz="1500" dirty="0" err="1" smtClean="0">
                <a:solidFill>
                  <a:schemeClr val="accent1">
                    <a:lumMod val="20000"/>
                    <a:lumOff val="80000"/>
                  </a:schemeClr>
                </a:solidFill>
                <a:effectLst>
                  <a:glow rad="139700">
                    <a:schemeClr val="accent5">
                      <a:satMod val="175000"/>
                      <a:alpha val="40000"/>
                    </a:schemeClr>
                  </a:glow>
                </a:effectLst>
              </a:rPr>
              <a:t>батоскоп</a:t>
            </a:r>
            <a:r>
              <a:rPr lang="ru-RU" sz="1500" dirty="0" smtClean="0">
                <a:solidFill>
                  <a:schemeClr val="accent1">
                    <a:lumMod val="20000"/>
                    <a:lumOff val="80000"/>
                  </a:schemeClr>
                </a:solidFill>
                <a:effectLst>
                  <a:glow rad="139700">
                    <a:schemeClr val="accent5">
                      <a:satMod val="175000"/>
                      <a:alpha val="40000"/>
                    </a:schemeClr>
                  </a:glow>
                </a:effectLst>
              </a:rPr>
              <a:t> для наблюдения дна рек и морей, а также </a:t>
            </a:r>
          </a:p>
          <a:p>
            <a:pPr marL="0" indent="0" algn="r">
              <a:buNone/>
            </a:pPr>
            <a:r>
              <a:rPr lang="ru-RU" sz="1500" dirty="0" smtClean="0">
                <a:solidFill>
                  <a:schemeClr val="accent1">
                    <a:lumMod val="20000"/>
                    <a:lumOff val="80000"/>
                  </a:schemeClr>
                </a:solidFill>
                <a:effectLst>
                  <a:glow rad="139700">
                    <a:schemeClr val="accent5">
                      <a:satMod val="175000"/>
                      <a:alpha val="40000"/>
                    </a:schemeClr>
                  </a:glow>
                </a:effectLst>
              </a:rPr>
              <a:t>«</a:t>
            </a:r>
            <a:r>
              <a:rPr lang="ru-RU" sz="1500" dirty="0" err="1" smtClean="0">
                <a:solidFill>
                  <a:schemeClr val="accent1">
                    <a:lumMod val="20000"/>
                    <a:lumOff val="80000"/>
                  </a:schemeClr>
                </a:solidFill>
                <a:effectLst>
                  <a:glow rad="139700">
                    <a:schemeClr val="accent5">
                      <a:satMod val="175000"/>
                      <a:alpha val="40000"/>
                    </a:schemeClr>
                  </a:glow>
                </a:effectLst>
              </a:rPr>
              <a:t>горизонтоскоп</a:t>
            </a:r>
            <a:r>
              <a:rPr lang="ru-RU" sz="1500" dirty="0" smtClean="0">
                <a:solidFill>
                  <a:schemeClr val="accent1">
                    <a:lumMod val="20000"/>
                    <a:lumOff val="80000"/>
                  </a:schemeClr>
                </a:solidFill>
                <a:effectLst>
                  <a:glow rad="139700">
                    <a:schemeClr val="accent5">
                      <a:satMod val="175000"/>
                      <a:alpha val="40000"/>
                    </a:schemeClr>
                  </a:glow>
                </a:effectLst>
              </a:rPr>
              <a:t>»-большой перископ для горизонтального</a:t>
            </a:r>
          </a:p>
          <a:p>
            <a:pPr marL="0" indent="0" algn="r">
              <a:buNone/>
            </a:pPr>
            <a:r>
              <a:rPr lang="ru-RU" sz="1500" dirty="0" smtClean="0">
                <a:solidFill>
                  <a:schemeClr val="accent1">
                    <a:lumMod val="20000"/>
                    <a:lumOff val="80000"/>
                  </a:schemeClr>
                </a:solidFill>
                <a:effectLst>
                  <a:glow rad="139700">
                    <a:schemeClr val="accent5">
                      <a:satMod val="175000"/>
                      <a:alpha val="40000"/>
                    </a:schemeClr>
                  </a:glow>
                </a:effectLst>
              </a:rPr>
              <a:t> обзора местности .  М.В. Ломоносов положил </a:t>
            </a:r>
          </a:p>
          <a:p>
            <a:pPr marL="0" indent="0" algn="r">
              <a:buNone/>
            </a:pPr>
            <a:r>
              <a:rPr lang="ru-RU" sz="1500" dirty="0" smtClean="0">
                <a:solidFill>
                  <a:schemeClr val="accent1">
                    <a:lumMod val="20000"/>
                    <a:lumOff val="80000"/>
                  </a:schemeClr>
                </a:solidFill>
                <a:effectLst>
                  <a:glow rad="139700">
                    <a:schemeClr val="accent5">
                      <a:satMod val="175000"/>
                      <a:alpha val="40000"/>
                    </a:schemeClr>
                  </a:glow>
                </a:effectLst>
              </a:rPr>
              <a:t>начало развитию гравиметрии. А в 1762 году предложил новую систему</a:t>
            </a:r>
          </a:p>
          <a:p>
            <a:pPr marL="0" indent="0" algn="r">
              <a:buNone/>
            </a:pPr>
            <a:r>
              <a:rPr lang="ru-RU" sz="1500" dirty="0" smtClean="0">
                <a:solidFill>
                  <a:schemeClr val="accent1">
                    <a:lumMod val="20000"/>
                    <a:lumOff val="80000"/>
                  </a:schemeClr>
                </a:solidFill>
                <a:effectLst>
                  <a:glow rad="139700">
                    <a:schemeClr val="accent5">
                      <a:satMod val="175000"/>
                      <a:alpha val="40000"/>
                    </a:schemeClr>
                  </a:glow>
                </a:effectLst>
              </a:rPr>
              <a:t> телескопа-рефлектора, в котором вогнутое зеркало </a:t>
            </a:r>
          </a:p>
          <a:p>
            <a:pPr marL="0" indent="0" algn="r">
              <a:buNone/>
            </a:pPr>
            <a:r>
              <a:rPr lang="ru-RU" sz="1500" dirty="0" smtClean="0">
                <a:solidFill>
                  <a:schemeClr val="accent1">
                    <a:lumMod val="20000"/>
                    <a:lumOff val="80000"/>
                  </a:schemeClr>
                </a:solidFill>
                <a:effectLst>
                  <a:glow rad="139700">
                    <a:schemeClr val="accent5">
                      <a:satMod val="175000"/>
                      <a:alpha val="40000"/>
                    </a:schemeClr>
                  </a:glow>
                </a:effectLst>
              </a:rPr>
              <a:t>слегка наклонено к оси трубы.</a:t>
            </a:r>
          </a:p>
          <a:p>
            <a:pPr marL="0" indent="0" algn="r">
              <a:buNone/>
            </a:pPr>
            <a:endParaRPr lang="ru-RU" sz="1600" dirty="0" smtClean="0">
              <a:solidFill>
                <a:schemeClr val="accent1">
                  <a:lumMod val="20000"/>
                  <a:lumOff val="80000"/>
                </a:schemeClr>
              </a:solidFill>
              <a:effectLst>
                <a:glow rad="139700">
                  <a:schemeClr val="accent5">
                    <a:satMod val="175000"/>
                    <a:alpha val="40000"/>
                  </a:schemeClr>
                </a:glow>
              </a:effectLst>
            </a:endParaRPr>
          </a:p>
          <a:p>
            <a:pPr algn="r"/>
            <a:endParaRPr lang="ru-RU" sz="1600" dirty="0">
              <a:solidFill>
                <a:schemeClr val="accent1">
                  <a:lumMod val="20000"/>
                  <a:lumOff val="80000"/>
                </a:schemeClr>
              </a:solidFill>
            </a:endParaRPr>
          </a:p>
          <a:p>
            <a:pPr algn="r"/>
            <a:endParaRPr lang="ru-RU" sz="1600" dirty="0" smtClean="0">
              <a:solidFill>
                <a:schemeClr val="accent1">
                  <a:lumMod val="20000"/>
                  <a:lumOff val="80000"/>
                </a:schemeClr>
              </a:solidFill>
            </a:endParaRPr>
          </a:p>
          <a:p>
            <a:pPr algn="r"/>
            <a:endParaRPr lang="ru-RU" sz="1600" dirty="0">
              <a:solidFill>
                <a:schemeClr val="accent1">
                  <a:lumMod val="20000"/>
                  <a:lumOff val="80000"/>
                </a:schemeClr>
              </a:solidFill>
            </a:endParaRPr>
          </a:p>
          <a:p>
            <a:pPr algn="r"/>
            <a:endParaRPr lang="ru-RU" sz="1600" dirty="0" smtClean="0">
              <a:solidFill>
                <a:schemeClr val="accent1">
                  <a:lumMod val="20000"/>
                  <a:lumOff val="80000"/>
                </a:schemeClr>
              </a:solidFill>
            </a:endParaRPr>
          </a:p>
          <a:p>
            <a:pPr marL="0" indent="0" algn="r">
              <a:buNone/>
            </a:pPr>
            <a:endParaRPr lang="ru-RU" sz="1600" dirty="0">
              <a:solidFill>
                <a:schemeClr val="accent1">
                  <a:lumMod val="20000"/>
                  <a:lumOff val="80000"/>
                </a:schemeClr>
              </a:solidFill>
            </a:endParaRPr>
          </a:p>
          <a:p>
            <a:pPr marL="0" indent="0" algn="r">
              <a:buNone/>
            </a:pPr>
            <a:endParaRPr lang="ru-RU" sz="1600" dirty="0">
              <a:solidFill>
                <a:schemeClr val="accent1">
                  <a:lumMod val="20000"/>
                  <a:lumOff val="80000"/>
                </a:schemeClr>
              </a:solidFill>
            </a:endParaRPr>
          </a:p>
          <a:p>
            <a:pPr lvl="8" algn="r"/>
            <a:endParaRPr lang="ru-RU" sz="400" dirty="0" smtClean="0">
              <a:solidFill>
                <a:schemeClr val="accent1">
                  <a:lumMod val="20000"/>
                  <a:lumOff val="80000"/>
                </a:schemeClr>
              </a:solidFill>
            </a:endParaRPr>
          </a:p>
        </p:txBody>
      </p:sp>
      <p:pic>
        <p:nvPicPr>
          <p:cNvPr id="5124" name="Picture 4"/>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2340" t="6344" b="6170"/>
          <a:stretch/>
        </p:blipFill>
        <p:spPr bwMode="auto">
          <a:xfrm>
            <a:off x="2771800" y="26485"/>
            <a:ext cx="6413455" cy="2257595"/>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323528" y="3751312"/>
            <a:ext cx="2448272" cy="3140968"/>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rotWithShape="1">
          <a:blip r:embed="rId5">
            <a:extLst>
              <a:ext uri="{28A0092B-C50C-407E-A947-70E740481C1C}">
                <a14:useLocalDpi xmlns="" xmlns:a14="http://schemas.microsoft.com/office/drawing/2010/main" val="0"/>
              </a:ext>
            </a:extLst>
          </a:blip>
          <a:srcRect t="19538" b="39920"/>
          <a:stretch/>
        </p:blipFill>
        <p:spPr bwMode="auto">
          <a:xfrm>
            <a:off x="3710241" y="2348880"/>
            <a:ext cx="5490484" cy="2129347"/>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051015534"/>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box(in)">
                                      <p:cBhvr>
                                        <p:cTn id="7" dur="2000"/>
                                        <p:tgtEl>
                                          <p:spTgt spid="51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1000"/>
                                        <p:tgtEl>
                                          <p:spTgt spid="3">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5" dur="1000"/>
                                        <p:tgtEl>
                                          <p:spTgt spid="3">
                                            <p:txEl>
                                              <p:pRg st="1" end="1"/>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8" dur="1000"/>
                                        <p:tgtEl>
                                          <p:spTgt spid="3">
                                            <p:txEl>
                                              <p:pRg st="2" end="2"/>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1" dur="1000"/>
                                        <p:tgtEl>
                                          <p:spTgt spid="3">
                                            <p:txEl>
                                              <p:pRg st="3" end="3"/>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4" dur="1000"/>
                                        <p:tgtEl>
                                          <p:spTgt spid="3">
                                            <p:txEl>
                                              <p:pRg st="4" end="4"/>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7" dur="1000"/>
                                        <p:tgtEl>
                                          <p:spTgt spid="3">
                                            <p:txEl>
                                              <p:pRg st="5" end="5"/>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randombar(horizontal)">
                                      <p:cBhvr>
                                        <p:cTn id="30" dur="1000"/>
                                        <p:tgtEl>
                                          <p:spTgt spid="3">
                                            <p:txEl>
                                              <p:pRg st="6" end="6"/>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randombar(horizontal)">
                                      <p:cBhvr>
                                        <p:cTn id="33" dur="1000"/>
                                        <p:tgtEl>
                                          <p:spTgt spid="3">
                                            <p:txEl>
                                              <p:pRg st="7" end="7"/>
                                            </p:txEl>
                                          </p:spTgt>
                                        </p:tgtEl>
                                      </p:cBhvr>
                                    </p:animEffect>
                                  </p:childTnLst>
                                </p:cTn>
                              </p:par>
                              <p:par>
                                <p:cTn id="34" presetID="14" presetClass="entr" presetSubtype="10" fill="hold" nodeType="with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randombar(horizontal)">
                                      <p:cBhvr>
                                        <p:cTn id="36" dur="1000"/>
                                        <p:tgtEl>
                                          <p:spTgt spid="3">
                                            <p:txEl>
                                              <p:pRg st="8" end="8"/>
                                            </p:txEl>
                                          </p:spTgt>
                                        </p:tgtEl>
                                      </p:cBhvr>
                                    </p:animEffect>
                                  </p:childTnLst>
                                </p:cTn>
                              </p:par>
                              <p:par>
                                <p:cTn id="37" presetID="14" presetClass="entr" presetSubtype="10" fill="hold" nodeType="with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animEffect transition="in" filter="randombar(horizontal)">
                                      <p:cBhvr>
                                        <p:cTn id="39" dur="1000"/>
                                        <p:tgtEl>
                                          <p:spTgt spid="3">
                                            <p:txEl>
                                              <p:pRg st="9" end="9"/>
                                            </p:txEl>
                                          </p:spTgt>
                                        </p:tgtEl>
                                      </p:cBhvr>
                                    </p:animEffect>
                                  </p:childTnLst>
                                </p:cTn>
                              </p:par>
                              <p:par>
                                <p:cTn id="40" presetID="14" presetClass="entr" presetSubtype="10" fill="hold" nodeType="with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randombar(horizontal)">
                                      <p:cBhvr>
                                        <p:cTn id="42" dur="1000"/>
                                        <p:tgtEl>
                                          <p:spTgt spid="3">
                                            <p:txEl>
                                              <p:pRg st="10" end="10"/>
                                            </p:txEl>
                                          </p:spTgt>
                                        </p:tgtEl>
                                      </p:cBhvr>
                                    </p:animEffect>
                                  </p:childTnLst>
                                </p:cTn>
                              </p:par>
                              <p:par>
                                <p:cTn id="43" presetID="14" presetClass="entr" presetSubtype="10" fill="hold" nodeType="withEffect">
                                  <p:stCondLst>
                                    <p:cond delay="0"/>
                                  </p:stCondLst>
                                  <p:childTnLst>
                                    <p:set>
                                      <p:cBhvr>
                                        <p:cTn id="44" dur="1" fill="hold">
                                          <p:stCondLst>
                                            <p:cond delay="0"/>
                                          </p:stCondLst>
                                        </p:cTn>
                                        <p:tgtEl>
                                          <p:spTgt spid="3">
                                            <p:txEl>
                                              <p:pRg st="11" end="11"/>
                                            </p:txEl>
                                          </p:spTgt>
                                        </p:tgtEl>
                                        <p:attrNameLst>
                                          <p:attrName>style.visibility</p:attrName>
                                        </p:attrNameLst>
                                      </p:cBhvr>
                                      <p:to>
                                        <p:strVal val="visible"/>
                                      </p:to>
                                    </p:set>
                                    <p:animEffect transition="in" filter="randombar(horizontal)">
                                      <p:cBhvr>
                                        <p:cTn id="45" dur="1000"/>
                                        <p:tgtEl>
                                          <p:spTgt spid="3">
                                            <p:txEl>
                                              <p:pRg st="11" end="11"/>
                                            </p:txEl>
                                          </p:spTgt>
                                        </p:tgtEl>
                                      </p:cBhvr>
                                    </p:animEffect>
                                  </p:childTnLst>
                                </p:cTn>
                              </p:par>
                              <p:par>
                                <p:cTn id="46" presetID="14" presetClass="entr" presetSubtype="10" fill="hold" nodeType="withEffect">
                                  <p:stCondLst>
                                    <p:cond delay="0"/>
                                  </p:stCondLst>
                                  <p:childTnLst>
                                    <p:set>
                                      <p:cBhvr>
                                        <p:cTn id="47" dur="1" fill="hold">
                                          <p:stCondLst>
                                            <p:cond delay="0"/>
                                          </p:stCondLst>
                                        </p:cTn>
                                        <p:tgtEl>
                                          <p:spTgt spid="3">
                                            <p:txEl>
                                              <p:pRg st="12" end="12"/>
                                            </p:txEl>
                                          </p:spTgt>
                                        </p:tgtEl>
                                        <p:attrNameLst>
                                          <p:attrName>style.visibility</p:attrName>
                                        </p:attrNameLst>
                                      </p:cBhvr>
                                      <p:to>
                                        <p:strVal val="visible"/>
                                      </p:to>
                                    </p:set>
                                    <p:animEffect transition="in" filter="randombar(horizontal)">
                                      <p:cBhvr>
                                        <p:cTn id="48" dur="1000"/>
                                        <p:tgtEl>
                                          <p:spTgt spid="3">
                                            <p:txEl>
                                              <p:pRg st="12" end="12"/>
                                            </p:txEl>
                                          </p:spTgt>
                                        </p:tgtEl>
                                      </p:cBhvr>
                                    </p:animEffect>
                                  </p:childTnLst>
                                </p:cTn>
                              </p:par>
                              <p:par>
                                <p:cTn id="49" presetID="14" presetClass="entr" presetSubtype="10" fill="hold" nodeType="withEffect">
                                  <p:stCondLst>
                                    <p:cond delay="0"/>
                                  </p:stCondLst>
                                  <p:childTnLst>
                                    <p:set>
                                      <p:cBhvr>
                                        <p:cTn id="50" dur="1" fill="hold">
                                          <p:stCondLst>
                                            <p:cond delay="0"/>
                                          </p:stCondLst>
                                        </p:cTn>
                                        <p:tgtEl>
                                          <p:spTgt spid="3">
                                            <p:txEl>
                                              <p:pRg st="13" end="13"/>
                                            </p:txEl>
                                          </p:spTgt>
                                        </p:tgtEl>
                                        <p:attrNameLst>
                                          <p:attrName>style.visibility</p:attrName>
                                        </p:attrNameLst>
                                      </p:cBhvr>
                                      <p:to>
                                        <p:strVal val="visible"/>
                                      </p:to>
                                    </p:set>
                                    <p:animEffect transition="in" filter="randombar(horizontal)">
                                      <p:cBhvr>
                                        <p:cTn id="51" dur="1000"/>
                                        <p:tgtEl>
                                          <p:spTgt spid="3">
                                            <p:txEl>
                                              <p:pRg st="13" end="13"/>
                                            </p:txEl>
                                          </p:spTgt>
                                        </p:tgtEl>
                                      </p:cBhvr>
                                    </p:animEffect>
                                  </p:childTnLst>
                                </p:cTn>
                              </p:par>
                              <p:par>
                                <p:cTn id="52" presetID="14" presetClass="entr" presetSubtype="10" fill="hold" nodeType="withEffect">
                                  <p:stCondLst>
                                    <p:cond delay="0"/>
                                  </p:stCondLst>
                                  <p:childTnLst>
                                    <p:set>
                                      <p:cBhvr>
                                        <p:cTn id="53" dur="1" fill="hold">
                                          <p:stCondLst>
                                            <p:cond delay="0"/>
                                          </p:stCondLst>
                                        </p:cTn>
                                        <p:tgtEl>
                                          <p:spTgt spid="3">
                                            <p:txEl>
                                              <p:pRg st="17" end="17"/>
                                            </p:txEl>
                                          </p:spTgt>
                                        </p:tgtEl>
                                        <p:attrNameLst>
                                          <p:attrName>style.visibility</p:attrName>
                                        </p:attrNameLst>
                                      </p:cBhvr>
                                      <p:to>
                                        <p:strVal val="visible"/>
                                      </p:to>
                                    </p:set>
                                    <p:animEffect transition="in" filter="randombar(horizontal)">
                                      <p:cBhvr>
                                        <p:cTn id="54" dur="1000"/>
                                        <p:tgtEl>
                                          <p:spTgt spid="3">
                                            <p:txEl>
                                              <p:pRg st="17" end="17"/>
                                            </p:txEl>
                                          </p:spTgt>
                                        </p:tgtEl>
                                      </p:cBhvr>
                                    </p:animEffect>
                                  </p:childTnLst>
                                </p:cTn>
                              </p:par>
                              <p:par>
                                <p:cTn id="55" presetID="14" presetClass="entr" presetSubtype="10" fill="hold" nodeType="withEffect">
                                  <p:stCondLst>
                                    <p:cond delay="0"/>
                                  </p:stCondLst>
                                  <p:childTnLst>
                                    <p:set>
                                      <p:cBhvr>
                                        <p:cTn id="56" dur="1" fill="hold">
                                          <p:stCondLst>
                                            <p:cond delay="0"/>
                                          </p:stCondLst>
                                        </p:cTn>
                                        <p:tgtEl>
                                          <p:spTgt spid="3">
                                            <p:txEl>
                                              <p:pRg st="18" end="18"/>
                                            </p:txEl>
                                          </p:spTgt>
                                        </p:tgtEl>
                                        <p:attrNameLst>
                                          <p:attrName>style.visibility</p:attrName>
                                        </p:attrNameLst>
                                      </p:cBhvr>
                                      <p:to>
                                        <p:strVal val="visible"/>
                                      </p:to>
                                    </p:set>
                                    <p:animEffect transition="in" filter="randombar(horizontal)">
                                      <p:cBhvr>
                                        <p:cTn id="57" dur="1000"/>
                                        <p:tgtEl>
                                          <p:spTgt spid="3">
                                            <p:txEl>
                                              <p:pRg st="18" end="18"/>
                                            </p:txEl>
                                          </p:spTgt>
                                        </p:tgtEl>
                                      </p:cBhvr>
                                    </p:animEffect>
                                  </p:childTnLst>
                                </p:cTn>
                              </p:par>
                              <p:par>
                                <p:cTn id="58" presetID="14" presetClass="entr" presetSubtype="10" fill="hold" nodeType="withEffect">
                                  <p:stCondLst>
                                    <p:cond delay="0"/>
                                  </p:stCondLst>
                                  <p:childTnLst>
                                    <p:set>
                                      <p:cBhvr>
                                        <p:cTn id="59" dur="1" fill="hold">
                                          <p:stCondLst>
                                            <p:cond delay="0"/>
                                          </p:stCondLst>
                                        </p:cTn>
                                        <p:tgtEl>
                                          <p:spTgt spid="3">
                                            <p:txEl>
                                              <p:pRg st="19" end="19"/>
                                            </p:txEl>
                                          </p:spTgt>
                                        </p:tgtEl>
                                        <p:attrNameLst>
                                          <p:attrName>style.visibility</p:attrName>
                                        </p:attrNameLst>
                                      </p:cBhvr>
                                      <p:to>
                                        <p:strVal val="visible"/>
                                      </p:to>
                                    </p:set>
                                    <p:animEffect transition="in" filter="randombar(horizontal)">
                                      <p:cBhvr>
                                        <p:cTn id="60" dur="1000"/>
                                        <p:tgtEl>
                                          <p:spTgt spid="3">
                                            <p:txEl>
                                              <p:pRg st="19" end="19"/>
                                            </p:txEl>
                                          </p:spTgt>
                                        </p:tgtEl>
                                      </p:cBhvr>
                                    </p:animEffect>
                                  </p:childTnLst>
                                </p:cTn>
                              </p:par>
                              <p:par>
                                <p:cTn id="61" presetID="14" presetClass="entr" presetSubtype="10" fill="hold" nodeType="withEffect">
                                  <p:stCondLst>
                                    <p:cond delay="0"/>
                                  </p:stCondLst>
                                  <p:childTnLst>
                                    <p:set>
                                      <p:cBhvr>
                                        <p:cTn id="62" dur="1" fill="hold">
                                          <p:stCondLst>
                                            <p:cond delay="0"/>
                                          </p:stCondLst>
                                        </p:cTn>
                                        <p:tgtEl>
                                          <p:spTgt spid="3">
                                            <p:txEl>
                                              <p:pRg st="20" end="20"/>
                                            </p:txEl>
                                          </p:spTgt>
                                        </p:tgtEl>
                                        <p:attrNameLst>
                                          <p:attrName>style.visibility</p:attrName>
                                        </p:attrNameLst>
                                      </p:cBhvr>
                                      <p:to>
                                        <p:strVal val="visible"/>
                                      </p:to>
                                    </p:set>
                                    <p:animEffect transition="in" filter="randombar(horizontal)">
                                      <p:cBhvr>
                                        <p:cTn id="63" dur="1000"/>
                                        <p:tgtEl>
                                          <p:spTgt spid="3">
                                            <p:txEl>
                                              <p:pRg st="20" end="20"/>
                                            </p:txEl>
                                          </p:spTgt>
                                        </p:tgtEl>
                                      </p:cBhvr>
                                    </p:animEffect>
                                  </p:childTnLst>
                                </p:cTn>
                              </p:par>
                              <p:par>
                                <p:cTn id="64" presetID="14" presetClass="entr" presetSubtype="10" fill="hold" nodeType="withEffect">
                                  <p:stCondLst>
                                    <p:cond delay="0"/>
                                  </p:stCondLst>
                                  <p:childTnLst>
                                    <p:set>
                                      <p:cBhvr>
                                        <p:cTn id="65" dur="1" fill="hold">
                                          <p:stCondLst>
                                            <p:cond delay="0"/>
                                          </p:stCondLst>
                                        </p:cTn>
                                        <p:tgtEl>
                                          <p:spTgt spid="3">
                                            <p:txEl>
                                              <p:pRg st="21" end="21"/>
                                            </p:txEl>
                                          </p:spTgt>
                                        </p:tgtEl>
                                        <p:attrNameLst>
                                          <p:attrName>style.visibility</p:attrName>
                                        </p:attrNameLst>
                                      </p:cBhvr>
                                      <p:to>
                                        <p:strVal val="visible"/>
                                      </p:to>
                                    </p:set>
                                    <p:animEffect transition="in" filter="randombar(horizontal)">
                                      <p:cBhvr>
                                        <p:cTn id="66" dur="1000"/>
                                        <p:tgtEl>
                                          <p:spTgt spid="3">
                                            <p:txEl>
                                              <p:pRg st="21" end="21"/>
                                            </p:txEl>
                                          </p:spTgt>
                                        </p:tgtEl>
                                      </p:cBhvr>
                                    </p:animEffect>
                                  </p:childTnLst>
                                </p:cTn>
                              </p:par>
                              <p:par>
                                <p:cTn id="67" presetID="14" presetClass="entr" presetSubtype="10" fill="hold" nodeType="withEffect">
                                  <p:stCondLst>
                                    <p:cond delay="0"/>
                                  </p:stCondLst>
                                  <p:childTnLst>
                                    <p:set>
                                      <p:cBhvr>
                                        <p:cTn id="68" dur="1" fill="hold">
                                          <p:stCondLst>
                                            <p:cond delay="0"/>
                                          </p:stCondLst>
                                        </p:cTn>
                                        <p:tgtEl>
                                          <p:spTgt spid="3">
                                            <p:txEl>
                                              <p:pRg st="22" end="22"/>
                                            </p:txEl>
                                          </p:spTgt>
                                        </p:tgtEl>
                                        <p:attrNameLst>
                                          <p:attrName>style.visibility</p:attrName>
                                        </p:attrNameLst>
                                      </p:cBhvr>
                                      <p:to>
                                        <p:strVal val="visible"/>
                                      </p:to>
                                    </p:set>
                                    <p:animEffect transition="in" filter="randombar(horizontal)">
                                      <p:cBhvr>
                                        <p:cTn id="69" dur="1000"/>
                                        <p:tgtEl>
                                          <p:spTgt spid="3">
                                            <p:txEl>
                                              <p:pRg st="22" end="22"/>
                                            </p:txEl>
                                          </p:spTgt>
                                        </p:tgtEl>
                                      </p:cBhvr>
                                    </p:animEffect>
                                  </p:childTnLst>
                                </p:cTn>
                              </p:par>
                              <p:par>
                                <p:cTn id="70" presetID="14" presetClass="entr" presetSubtype="10" fill="hold" nodeType="withEffect">
                                  <p:stCondLst>
                                    <p:cond delay="0"/>
                                  </p:stCondLst>
                                  <p:childTnLst>
                                    <p:set>
                                      <p:cBhvr>
                                        <p:cTn id="71" dur="1" fill="hold">
                                          <p:stCondLst>
                                            <p:cond delay="0"/>
                                          </p:stCondLst>
                                        </p:cTn>
                                        <p:tgtEl>
                                          <p:spTgt spid="3">
                                            <p:txEl>
                                              <p:pRg st="23" end="23"/>
                                            </p:txEl>
                                          </p:spTgt>
                                        </p:tgtEl>
                                        <p:attrNameLst>
                                          <p:attrName>style.visibility</p:attrName>
                                        </p:attrNameLst>
                                      </p:cBhvr>
                                      <p:to>
                                        <p:strVal val="visible"/>
                                      </p:to>
                                    </p:set>
                                    <p:animEffect transition="in" filter="randombar(horizontal)">
                                      <p:cBhvr>
                                        <p:cTn id="72" dur="1000"/>
                                        <p:tgtEl>
                                          <p:spTgt spid="3">
                                            <p:txEl>
                                              <p:pRg st="23" end="2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52" presetClass="entr" presetSubtype="0" fill="hold" nodeType="clickEffect">
                                  <p:stCondLst>
                                    <p:cond delay="0"/>
                                  </p:stCondLst>
                                  <p:childTnLst>
                                    <p:set>
                                      <p:cBhvr>
                                        <p:cTn id="76" dur="1" fill="hold">
                                          <p:stCondLst>
                                            <p:cond delay="0"/>
                                          </p:stCondLst>
                                        </p:cTn>
                                        <p:tgtEl>
                                          <p:spTgt spid="5126"/>
                                        </p:tgtEl>
                                        <p:attrNameLst>
                                          <p:attrName>style.visibility</p:attrName>
                                        </p:attrNameLst>
                                      </p:cBhvr>
                                      <p:to>
                                        <p:strVal val="visible"/>
                                      </p:to>
                                    </p:set>
                                    <p:animScale>
                                      <p:cBhvr>
                                        <p:cTn id="77" dur="1750" decel="50000" fill="hold">
                                          <p:stCondLst>
                                            <p:cond delay="0"/>
                                          </p:stCondLst>
                                        </p:cTn>
                                        <p:tgtEl>
                                          <p:spTgt spid="512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8" dur="1750" decel="50000" fill="hold">
                                          <p:stCondLst>
                                            <p:cond delay="0"/>
                                          </p:stCondLst>
                                        </p:cTn>
                                        <p:tgtEl>
                                          <p:spTgt spid="5126"/>
                                        </p:tgtEl>
                                        <p:attrNameLst>
                                          <p:attrName>ppt_x</p:attrName>
                                          <p:attrName>ppt_y</p:attrName>
                                        </p:attrNameLst>
                                      </p:cBhvr>
                                    </p:animMotion>
                                    <p:animEffect transition="in" filter="fade">
                                      <p:cBhvr>
                                        <p:cTn id="79" dur="1750"/>
                                        <p:tgtEl>
                                          <p:spTgt spid="5126"/>
                                        </p:tgtEl>
                                      </p:cBhvr>
                                    </p:animEffect>
                                  </p:childTnLst>
                                </p:cTn>
                              </p:par>
                            </p:childTnLst>
                          </p:cTn>
                        </p:par>
                      </p:childTnLst>
                    </p:cTn>
                  </p:par>
                  <p:par>
                    <p:cTn id="80" fill="hold">
                      <p:stCondLst>
                        <p:cond delay="indefinite"/>
                      </p:stCondLst>
                      <p:childTnLst>
                        <p:par>
                          <p:cTn id="81" fill="hold">
                            <p:stCondLst>
                              <p:cond delay="0"/>
                            </p:stCondLst>
                            <p:childTnLst>
                              <p:par>
                                <p:cTn id="82" presetID="52" presetClass="entr" presetSubtype="0" fill="hold" nodeType="clickEffect">
                                  <p:stCondLst>
                                    <p:cond delay="0"/>
                                  </p:stCondLst>
                                  <p:childTnLst>
                                    <p:set>
                                      <p:cBhvr>
                                        <p:cTn id="83" dur="1" fill="hold">
                                          <p:stCondLst>
                                            <p:cond delay="0"/>
                                          </p:stCondLst>
                                        </p:cTn>
                                        <p:tgtEl>
                                          <p:spTgt spid="5124"/>
                                        </p:tgtEl>
                                        <p:attrNameLst>
                                          <p:attrName>style.visibility</p:attrName>
                                        </p:attrNameLst>
                                      </p:cBhvr>
                                      <p:to>
                                        <p:strVal val="visible"/>
                                      </p:to>
                                    </p:set>
                                    <p:animScale>
                                      <p:cBhvr>
                                        <p:cTn id="84" dur="1750" decel="50000" fill="hold">
                                          <p:stCondLst>
                                            <p:cond delay="0"/>
                                          </p:stCondLst>
                                        </p:cTn>
                                        <p:tgtEl>
                                          <p:spTgt spid="512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5" dur="1750" decel="50000" fill="hold">
                                          <p:stCondLst>
                                            <p:cond delay="0"/>
                                          </p:stCondLst>
                                        </p:cTn>
                                        <p:tgtEl>
                                          <p:spTgt spid="5124"/>
                                        </p:tgtEl>
                                        <p:attrNameLst>
                                          <p:attrName>ppt_x</p:attrName>
                                          <p:attrName>ppt_y</p:attrName>
                                        </p:attrNameLst>
                                      </p:cBhvr>
                                    </p:animMotion>
                                    <p:animEffect transition="in" filter="fade">
                                      <p:cBhvr>
                                        <p:cTn id="86" dur="1750"/>
                                        <p:tgtEl>
                                          <p:spTgt spid="5124"/>
                                        </p:tgtEl>
                                      </p:cBhvr>
                                    </p:animEffect>
                                  </p:childTnLst>
                                </p:cTn>
                              </p:par>
                            </p:childTnLst>
                          </p:cTn>
                        </p:par>
                      </p:childTnLst>
                    </p:cTn>
                  </p:par>
                  <p:par>
                    <p:cTn id="87" fill="hold">
                      <p:stCondLst>
                        <p:cond delay="indefinite"/>
                      </p:stCondLst>
                      <p:childTnLst>
                        <p:par>
                          <p:cTn id="88" fill="hold">
                            <p:stCondLst>
                              <p:cond delay="0"/>
                            </p:stCondLst>
                            <p:childTnLst>
                              <p:par>
                                <p:cTn id="89" presetID="52" presetClass="entr" presetSubtype="0" fill="hold" nodeType="clickEffect">
                                  <p:stCondLst>
                                    <p:cond delay="0"/>
                                  </p:stCondLst>
                                  <p:childTnLst>
                                    <p:set>
                                      <p:cBhvr>
                                        <p:cTn id="90" dur="1" fill="hold">
                                          <p:stCondLst>
                                            <p:cond delay="0"/>
                                          </p:stCondLst>
                                        </p:cTn>
                                        <p:tgtEl>
                                          <p:spTgt spid="5127"/>
                                        </p:tgtEl>
                                        <p:attrNameLst>
                                          <p:attrName>style.visibility</p:attrName>
                                        </p:attrNameLst>
                                      </p:cBhvr>
                                      <p:to>
                                        <p:strVal val="visible"/>
                                      </p:to>
                                    </p:set>
                                    <p:animScale>
                                      <p:cBhvr>
                                        <p:cTn id="91" dur="1750" decel="50000" fill="hold">
                                          <p:stCondLst>
                                            <p:cond delay="0"/>
                                          </p:stCondLst>
                                        </p:cTn>
                                        <p:tgtEl>
                                          <p:spTgt spid="51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92" dur="1750" decel="50000" fill="hold">
                                          <p:stCondLst>
                                            <p:cond delay="0"/>
                                          </p:stCondLst>
                                        </p:cTn>
                                        <p:tgtEl>
                                          <p:spTgt spid="5127"/>
                                        </p:tgtEl>
                                        <p:attrNameLst>
                                          <p:attrName>ppt_x</p:attrName>
                                          <p:attrName>ppt_y</p:attrName>
                                        </p:attrNameLst>
                                      </p:cBhvr>
                                    </p:animMotion>
                                    <p:animEffect transition="in" filter="fade">
                                      <p:cBhvr>
                                        <p:cTn id="93" dur="1750"/>
                                        <p:tgtEl>
                                          <p:spTgt spid="5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913147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12530" y="0"/>
            <a:ext cx="9144000" cy="936104"/>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6000" b="1" dirty="0" smtClean="0">
                <a:ln w="11430"/>
                <a:solidFill>
                  <a:schemeClr val="accent2">
                    <a:lumMod val="75000"/>
                  </a:schemeClr>
                </a:solidFill>
                <a:effectLst>
                  <a:outerShdw blurRad="50800" dist="39000" dir="5460000" algn="tl">
                    <a:srgbClr val="000000">
                      <a:alpha val="38000"/>
                    </a:srgbClr>
                  </a:outerShdw>
                </a:effectLst>
                <a:latin typeface="Bookman Old Style" pitchFamily="18" charset="0"/>
              </a:rPr>
              <a:t>Вклад в литературу</a:t>
            </a:r>
            <a:endParaRPr lang="ru-RU" sz="6000" b="1" dirty="0">
              <a:ln w="11430"/>
              <a:solidFill>
                <a:schemeClr val="accent2">
                  <a:lumMod val="75000"/>
                </a:schemeClr>
              </a:solidFill>
              <a:effectLst>
                <a:outerShdw blurRad="50800" dist="39000" dir="5460000" algn="tl">
                  <a:srgbClr val="000000">
                    <a:alpha val="38000"/>
                  </a:srgbClr>
                </a:outerShdw>
              </a:effectLst>
              <a:latin typeface="Bookman Old Style" pitchFamily="18" charset="0"/>
            </a:endParaRPr>
          </a:p>
        </p:txBody>
      </p:sp>
      <p:sp>
        <p:nvSpPr>
          <p:cNvPr id="3" name="Объект 2"/>
          <p:cNvSpPr>
            <a:spLocks noGrp="1"/>
          </p:cNvSpPr>
          <p:nvPr>
            <p:ph idx="1"/>
          </p:nvPr>
        </p:nvSpPr>
        <p:spPr>
          <a:xfrm>
            <a:off x="0" y="908720"/>
            <a:ext cx="9131470" cy="5949280"/>
          </a:xfrm>
        </p:spPr>
        <p:txBody>
          <a:bodyPr>
            <a:normAutofit/>
          </a:bodyPr>
          <a:lstStyle/>
          <a:p>
            <a:r>
              <a:rPr lang="ru-RU" sz="1600" dirty="0">
                <a:solidFill>
                  <a:schemeClr val="bg2">
                    <a:lumMod val="10000"/>
                  </a:schemeClr>
                </a:solidFill>
                <a:effectLst>
                  <a:glow rad="139700">
                    <a:schemeClr val="accent3">
                      <a:satMod val="175000"/>
                      <a:alpha val="40000"/>
                    </a:schemeClr>
                  </a:glow>
                </a:effectLst>
              </a:rPr>
              <a:t>М. В. Ломоносов осуществил совместно </a:t>
            </a:r>
            <a:endParaRPr lang="ru-RU" sz="1600" dirty="0" smtClean="0">
              <a:solidFill>
                <a:schemeClr val="bg2">
                  <a:lumMod val="10000"/>
                </a:schemeClr>
              </a:solidFill>
              <a:effectLst>
                <a:glow rad="139700">
                  <a:schemeClr val="accent3">
                    <a:satMod val="175000"/>
                    <a:alpha val="40000"/>
                  </a:schemeClr>
                </a:glow>
              </a:effectLst>
            </a:endParaRPr>
          </a:p>
          <a:p>
            <a:pPr marL="0" indent="0">
              <a:buNone/>
            </a:pPr>
            <a:r>
              <a:rPr lang="ru-RU" sz="1600" dirty="0" smtClean="0">
                <a:solidFill>
                  <a:schemeClr val="bg2">
                    <a:lumMod val="10000"/>
                  </a:schemeClr>
                </a:solidFill>
                <a:effectLst>
                  <a:glow rad="139700">
                    <a:schemeClr val="accent3">
                      <a:satMod val="175000"/>
                      <a:alpha val="40000"/>
                    </a:schemeClr>
                  </a:glow>
                </a:effectLst>
              </a:rPr>
              <a:t>с </a:t>
            </a:r>
            <a:r>
              <a:rPr lang="ru-RU" sz="1600" dirty="0">
                <a:solidFill>
                  <a:schemeClr val="bg2">
                    <a:lumMod val="10000"/>
                  </a:schemeClr>
                </a:solidFill>
                <a:effectLst>
                  <a:glow rad="139700">
                    <a:schemeClr val="accent3">
                      <a:satMod val="175000"/>
                      <a:alpha val="40000"/>
                    </a:schemeClr>
                  </a:glow>
                </a:effectLst>
              </a:rPr>
              <a:t>В. К. Тредиаковским </a:t>
            </a:r>
            <a:r>
              <a:rPr lang="ru-RU" sz="1600" dirty="0" smtClean="0">
                <a:solidFill>
                  <a:schemeClr val="bg2">
                    <a:lumMod val="10000"/>
                  </a:schemeClr>
                </a:solidFill>
                <a:effectLst>
                  <a:glow rad="139700">
                    <a:schemeClr val="accent3">
                      <a:satMod val="175000"/>
                      <a:alpha val="40000"/>
                    </a:schemeClr>
                  </a:glow>
                </a:effectLst>
              </a:rPr>
              <a:t>силлабо-тоническую</a:t>
            </a:r>
          </a:p>
          <a:p>
            <a:pPr marL="0" indent="0">
              <a:buNone/>
            </a:pPr>
            <a:r>
              <a:rPr lang="ru-RU" sz="1600" dirty="0" smtClean="0">
                <a:solidFill>
                  <a:schemeClr val="bg2">
                    <a:lumMod val="10000"/>
                  </a:schemeClr>
                </a:solidFill>
                <a:effectLst>
                  <a:glow rad="139700">
                    <a:schemeClr val="accent3">
                      <a:satMod val="175000"/>
                      <a:alpha val="40000"/>
                    </a:schemeClr>
                  </a:glow>
                </a:effectLst>
              </a:rPr>
              <a:t>реформу </a:t>
            </a:r>
            <a:r>
              <a:rPr lang="ru-RU" sz="1600" dirty="0">
                <a:solidFill>
                  <a:schemeClr val="bg2">
                    <a:lumMod val="10000"/>
                  </a:schemeClr>
                </a:solidFill>
                <a:effectLst>
                  <a:glow rad="139700">
                    <a:schemeClr val="accent3">
                      <a:satMod val="175000"/>
                      <a:alpha val="40000"/>
                    </a:schemeClr>
                  </a:glow>
                </a:effectLst>
              </a:rPr>
              <a:t>(«Письмо о правилах российского стихотворства</a:t>
            </a:r>
            <a:r>
              <a:rPr lang="ru-RU" sz="1600" dirty="0" smtClean="0">
                <a:solidFill>
                  <a:schemeClr val="bg2">
                    <a:lumMod val="10000"/>
                  </a:schemeClr>
                </a:solidFill>
                <a:effectLst>
                  <a:glow rad="139700">
                    <a:schemeClr val="accent3">
                      <a:satMod val="175000"/>
                      <a:alpha val="40000"/>
                    </a:schemeClr>
                  </a:glow>
                </a:effectLst>
              </a:rPr>
              <a:t>»),</a:t>
            </a:r>
          </a:p>
          <a:p>
            <a:pPr marL="0" indent="0">
              <a:buNone/>
            </a:pPr>
            <a:r>
              <a:rPr lang="ru-RU" sz="1600" dirty="0" smtClean="0">
                <a:solidFill>
                  <a:schemeClr val="bg2">
                    <a:lumMod val="10000"/>
                  </a:schemeClr>
                </a:solidFill>
                <a:effectLst>
                  <a:glow rad="139700">
                    <a:schemeClr val="accent3">
                      <a:satMod val="175000"/>
                      <a:alpha val="40000"/>
                    </a:schemeClr>
                  </a:glow>
                </a:effectLst>
              </a:rPr>
              <a:t>причём </a:t>
            </a:r>
            <a:r>
              <a:rPr lang="ru-RU" sz="1600" dirty="0">
                <a:solidFill>
                  <a:schemeClr val="bg2">
                    <a:lumMod val="10000"/>
                  </a:schemeClr>
                </a:solidFill>
                <a:effectLst>
                  <a:glow rad="139700">
                    <a:schemeClr val="accent3">
                      <a:satMod val="175000"/>
                      <a:alpha val="40000"/>
                    </a:schemeClr>
                  </a:glow>
                </a:effectLst>
              </a:rPr>
              <a:t>именно опыты Ломоносова были </a:t>
            </a:r>
            <a:r>
              <a:rPr lang="ru-RU" sz="1600" dirty="0" smtClean="0">
                <a:solidFill>
                  <a:schemeClr val="bg2">
                    <a:lumMod val="10000"/>
                  </a:schemeClr>
                </a:solidFill>
                <a:effectLst>
                  <a:glow rad="139700">
                    <a:schemeClr val="accent3">
                      <a:satMod val="175000"/>
                      <a:alpha val="40000"/>
                    </a:schemeClr>
                  </a:glow>
                </a:effectLst>
              </a:rPr>
              <a:t>восприняты</a:t>
            </a:r>
          </a:p>
          <a:p>
            <a:pPr marL="0" indent="0">
              <a:buNone/>
            </a:pPr>
            <a:r>
              <a:rPr lang="ru-RU" sz="1600" dirty="0" smtClean="0">
                <a:solidFill>
                  <a:schemeClr val="bg2">
                    <a:lumMod val="10000"/>
                  </a:schemeClr>
                </a:solidFill>
                <a:effectLst>
                  <a:glow rad="139700">
                    <a:schemeClr val="accent3">
                      <a:satMod val="175000"/>
                      <a:alpha val="40000"/>
                    </a:schemeClr>
                  </a:glow>
                </a:effectLst>
              </a:rPr>
              <a:t>поэтами </a:t>
            </a:r>
            <a:r>
              <a:rPr lang="ru-RU" sz="1600" dirty="0">
                <a:solidFill>
                  <a:schemeClr val="bg2">
                    <a:lumMod val="10000"/>
                  </a:schemeClr>
                </a:solidFill>
                <a:effectLst>
                  <a:glow rad="139700">
                    <a:schemeClr val="accent3">
                      <a:satMod val="175000"/>
                      <a:alpha val="40000"/>
                    </a:schemeClr>
                  </a:glow>
                </a:effectLst>
              </a:rPr>
              <a:t>в качестве образцовых. Создал по </a:t>
            </a:r>
            <a:r>
              <a:rPr lang="ru-RU" sz="1600" dirty="0" smtClean="0">
                <a:solidFill>
                  <a:schemeClr val="bg2">
                    <a:lumMod val="10000"/>
                  </a:schemeClr>
                </a:solidFill>
                <a:effectLst>
                  <a:glow rad="139700">
                    <a:schemeClr val="accent3">
                      <a:satMod val="175000"/>
                      <a:alpha val="40000"/>
                    </a:schemeClr>
                  </a:glow>
                </a:effectLst>
              </a:rPr>
              <a:t>немецкому</a:t>
            </a:r>
          </a:p>
          <a:p>
            <a:pPr marL="0" indent="0">
              <a:buNone/>
            </a:pPr>
            <a:r>
              <a:rPr lang="ru-RU" sz="1600" dirty="0" smtClean="0">
                <a:solidFill>
                  <a:schemeClr val="bg2">
                    <a:lumMod val="10000"/>
                  </a:schemeClr>
                </a:solidFill>
                <a:effectLst>
                  <a:glow rad="139700">
                    <a:schemeClr val="accent3">
                      <a:satMod val="175000"/>
                      <a:alpha val="40000"/>
                    </a:schemeClr>
                  </a:glow>
                </a:effectLst>
              </a:rPr>
              <a:t>образцу </a:t>
            </a:r>
            <a:r>
              <a:rPr lang="ru-RU" sz="1600" dirty="0">
                <a:solidFill>
                  <a:schemeClr val="bg2">
                    <a:lumMod val="10000"/>
                  </a:schemeClr>
                </a:solidFill>
                <a:effectLst>
                  <a:glow rad="139700">
                    <a:schemeClr val="accent3">
                      <a:satMod val="175000"/>
                      <a:alpha val="40000"/>
                    </a:schemeClr>
                  </a:glow>
                </a:effectLst>
              </a:rPr>
              <a:t>классический русский четырёхстопный </a:t>
            </a:r>
            <a:r>
              <a:rPr lang="ru-RU" sz="1600" dirty="0" smtClean="0">
                <a:solidFill>
                  <a:schemeClr val="bg2">
                    <a:lumMod val="10000"/>
                  </a:schemeClr>
                </a:solidFill>
                <a:effectLst>
                  <a:glow rad="139700">
                    <a:schemeClr val="accent3">
                      <a:satMod val="175000"/>
                      <a:alpha val="40000"/>
                    </a:schemeClr>
                  </a:glow>
                </a:effectLst>
              </a:rPr>
              <a:t>ямб,</a:t>
            </a:r>
          </a:p>
          <a:p>
            <a:pPr marL="0" indent="0">
              <a:buNone/>
            </a:pPr>
            <a:r>
              <a:rPr lang="ru-RU" sz="1600" dirty="0" smtClean="0">
                <a:solidFill>
                  <a:schemeClr val="bg2">
                    <a:lumMod val="10000"/>
                  </a:schemeClr>
                </a:solidFill>
                <a:effectLst>
                  <a:glow rad="139700">
                    <a:schemeClr val="accent3">
                      <a:satMod val="175000"/>
                      <a:alpha val="40000"/>
                    </a:schemeClr>
                  </a:glow>
                </a:effectLst>
              </a:rPr>
              <a:t>первоначально </a:t>
            </a:r>
            <a:r>
              <a:rPr lang="ru-RU" sz="1600" dirty="0">
                <a:solidFill>
                  <a:schemeClr val="bg2">
                    <a:lumMod val="10000"/>
                  </a:schemeClr>
                </a:solidFill>
                <a:effectLst>
                  <a:glow rad="139700">
                    <a:schemeClr val="accent3">
                      <a:satMod val="175000"/>
                      <a:alpha val="40000"/>
                    </a:schemeClr>
                  </a:glow>
                </a:effectLst>
              </a:rPr>
              <a:t>«тяжёлый» </a:t>
            </a:r>
            <a:r>
              <a:rPr lang="ru-RU" sz="1600" dirty="0" smtClean="0">
                <a:solidFill>
                  <a:schemeClr val="bg2">
                    <a:lumMod val="10000"/>
                  </a:schemeClr>
                </a:solidFill>
                <a:effectLst>
                  <a:glow rad="139700">
                    <a:schemeClr val="accent3">
                      <a:satMod val="175000"/>
                      <a:alpha val="40000"/>
                    </a:schemeClr>
                  </a:glow>
                </a:effectLst>
              </a:rPr>
              <a:t>полноударный, затем</a:t>
            </a:r>
          </a:p>
          <a:p>
            <a:pPr marL="0" indent="0">
              <a:buNone/>
            </a:pPr>
            <a:r>
              <a:rPr lang="ru-RU" sz="1600" dirty="0" smtClean="0">
                <a:solidFill>
                  <a:schemeClr val="bg2">
                    <a:lumMod val="10000"/>
                  </a:schemeClr>
                </a:solidFill>
                <a:effectLst>
                  <a:glow rad="139700">
                    <a:schemeClr val="accent3">
                      <a:satMod val="175000"/>
                      <a:alpha val="40000"/>
                    </a:schemeClr>
                  </a:glow>
                </a:effectLst>
              </a:rPr>
              <a:t>облегчённый </a:t>
            </a:r>
            <a:r>
              <a:rPr lang="ru-RU" sz="1600" dirty="0">
                <a:solidFill>
                  <a:schemeClr val="bg2">
                    <a:lumMod val="10000"/>
                  </a:schemeClr>
                </a:solidFill>
                <a:effectLst>
                  <a:glow rad="139700">
                    <a:schemeClr val="accent3">
                      <a:satMod val="175000"/>
                      <a:alpha val="40000"/>
                    </a:schemeClr>
                  </a:glow>
                </a:effectLst>
              </a:rPr>
              <a:t>пропусками ударений. </a:t>
            </a:r>
            <a:endParaRPr lang="ru-RU" sz="1600" dirty="0" smtClean="0">
              <a:solidFill>
                <a:schemeClr val="bg2">
                  <a:lumMod val="10000"/>
                </a:schemeClr>
              </a:solidFill>
              <a:effectLst>
                <a:glow rad="139700">
                  <a:schemeClr val="accent3">
                    <a:satMod val="175000"/>
                    <a:alpha val="40000"/>
                  </a:schemeClr>
                </a:glow>
              </a:effectLst>
            </a:endParaRPr>
          </a:p>
          <a:p>
            <a:pPr marL="0" indent="0">
              <a:buNone/>
            </a:pPr>
            <a:r>
              <a:rPr lang="ru-RU" sz="1600" dirty="0" smtClean="0">
                <a:solidFill>
                  <a:schemeClr val="bg2">
                    <a:lumMod val="10000"/>
                  </a:schemeClr>
                </a:solidFill>
                <a:effectLst>
                  <a:glow rad="139700">
                    <a:schemeClr val="accent3">
                      <a:satMod val="175000"/>
                      <a:alpha val="40000"/>
                    </a:schemeClr>
                  </a:glow>
                </a:effectLst>
              </a:rPr>
              <a:t>Основоположник </a:t>
            </a:r>
            <a:r>
              <a:rPr lang="ru-RU" sz="1600" dirty="0">
                <a:solidFill>
                  <a:schemeClr val="bg2">
                    <a:lumMod val="10000"/>
                  </a:schemeClr>
                </a:solidFill>
                <a:effectLst>
                  <a:glow rad="139700">
                    <a:schemeClr val="accent3">
                      <a:satMod val="175000"/>
                      <a:alpha val="40000"/>
                    </a:schemeClr>
                  </a:glow>
                </a:effectLst>
              </a:rPr>
              <a:t>русской </a:t>
            </a:r>
            <a:r>
              <a:rPr lang="ru-RU" sz="1600" dirty="0" smtClean="0">
                <a:solidFill>
                  <a:schemeClr val="bg2">
                    <a:lumMod val="10000"/>
                  </a:schemeClr>
                </a:solidFill>
                <a:effectLst>
                  <a:glow rad="139700">
                    <a:schemeClr val="accent3">
                      <a:satMod val="175000"/>
                      <a:alpha val="40000"/>
                    </a:schemeClr>
                  </a:glow>
                </a:effectLst>
              </a:rPr>
              <a:t>торжественной</a:t>
            </a:r>
          </a:p>
          <a:p>
            <a:pPr marL="0" indent="0">
              <a:buNone/>
            </a:pPr>
            <a:r>
              <a:rPr lang="ru-RU" sz="1600" dirty="0" smtClean="0">
                <a:solidFill>
                  <a:schemeClr val="bg2">
                    <a:lumMod val="10000"/>
                  </a:schemeClr>
                </a:solidFill>
                <a:effectLst>
                  <a:glow rad="139700">
                    <a:schemeClr val="accent3">
                      <a:satMod val="175000"/>
                      <a:alpha val="40000"/>
                    </a:schemeClr>
                  </a:glow>
                </a:effectLst>
              </a:rPr>
              <a:t>и </a:t>
            </a:r>
            <a:r>
              <a:rPr lang="ru-RU" sz="1600" dirty="0">
                <a:solidFill>
                  <a:schemeClr val="bg2">
                    <a:lumMod val="10000"/>
                  </a:schemeClr>
                </a:solidFill>
                <a:effectLst>
                  <a:glow rad="139700">
                    <a:schemeClr val="accent3">
                      <a:satMod val="175000"/>
                      <a:alpha val="40000"/>
                    </a:schemeClr>
                  </a:glow>
                </a:effectLst>
              </a:rPr>
              <a:t>философской </a:t>
            </a:r>
            <a:r>
              <a:rPr lang="ru-RU" sz="1600" dirty="0" smtClean="0">
                <a:solidFill>
                  <a:schemeClr val="bg2">
                    <a:lumMod val="10000"/>
                  </a:schemeClr>
                </a:solidFill>
                <a:effectLst>
                  <a:glow rad="139700">
                    <a:schemeClr val="accent3">
                      <a:satMod val="175000"/>
                      <a:alpha val="40000"/>
                    </a:schemeClr>
                  </a:glow>
                </a:effectLst>
              </a:rPr>
              <a:t>оды.</a:t>
            </a:r>
          </a:p>
          <a:p>
            <a:pPr marL="0" indent="0" algn="r">
              <a:buNone/>
            </a:pPr>
            <a:endParaRPr lang="ru-RU" sz="1600" dirty="0" smtClean="0">
              <a:solidFill>
                <a:schemeClr val="bg2">
                  <a:lumMod val="10000"/>
                </a:schemeClr>
              </a:solidFill>
              <a:effectLst>
                <a:glow rad="139700">
                  <a:schemeClr val="accent3">
                    <a:satMod val="175000"/>
                    <a:alpha val="40000"/>
                  </a:schemeClr>
                </a:glow>
              </a:effectLst>
            </a:endParaRPr>
          </a:p>
        </p:txBody>
      </p:sp>
      <p:pic>
        <p:nvPicPr>
          <p:cNvPr id="6147"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596336" y="1052736"/>
            <a:ext cx="1434605" cy="185509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 xmlns:a14="http://schemas.microsoft.com/office/drawing/2010/main">
                <a:solidFill>
                  <a:schemeClr val="accent1"/>
                </a:solidFill>
              </a14:hiddenFill>
            </a:ext>
          </a:extLst>
        </p:spPr>
      </p:pic>
      <p:pic>
        <p:nvPicPr>
          <p:cNvPr id="6148" name="Picture 4"/>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5632757" y="1052736"/>
            <a:ext cx="1584782" cy="185509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 xmlns:a14="http://schemas.microsoft.com/office/drawing/2010/main">
                <a:solidFill>
                  <a:schemeClr val="accent1"/>
                </a:solidFill>
              </a14:hiddenFill>
            </a:ext>
          </a:extLst>
        </p:spPr>
      </p:pic>
      <p:pic>
        <p:nvPicPr>
          <p:cNvPr id="6149" name="Picture 5"/>
          <p:cNvPicPr>
            <a:picLocks noChangeAspect="1" noChangeArrowheads="1"/>
          </p:cNvPicPr>
          <p:nvPr/>
        </p:nvPicPr>
        <p:blipFill rotWithShape="1">
          <a:blip r:embed="rId5">
            <a:extLst>
              <a:ext uri="{28A0092B-C50C-407E-A947-70E740481C1C}">
                <a14:useLocalDpi xmlns="" xmlns:a14="http://schemas.microsoft.com/office/drawing/2010/main" val="0"/>
              </a:ext>
            </a:extLst>
          </a:blip>
          <a:srcRect l="12130" t="13525" r="12898" b="8257"/>
          <a:stretch/>
        </p:blipFill>
        <p:spPr bwMode="auto">
          <a:xfrm>
            <a:off x="1979712" y="3645024"/>
            <a:ext cx="2016106" cy="312427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 xmlns:a14="http://schemas.microsoft.com/office/drawing/2010/main">
                <a:solidFill>
                  <a:schemeClr val="accent1"/>
                </a:solidFill>
              </a14:hiddenFill>
            </a:ext>
          </a:extLst>
        </p:spPr>
      </p:pic>
      <p:pic>
        <p:nvPicPr>
          <p:cNvPr id="6150" name="Picture 6"/>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107504" y="4221088"/>
            <a:ext cx="1656520" cy="222152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 xmlns:a14="http://schemas.microsoft.com/office/drawing/2010/main">
                <a:solidFill>
                  <a:schemeClr val="accent1"/>
                </a:solidFill>
              </a14:hiddenFill>
            </a:ext>
          </a:extLst>
        </p:spPr>
      </p:pic>
      <p:sp>
        <p:nvSpPr>
          <p:cNvPr id="4" name="TextBox 3"/>
          <p:cNvSpPr txBox="1"/>
          <p:nvPr/>
        </p:nvSpPr>
        <p:spPr>
          <a:xfrm>
            <a:off x="4080474" y="2907829"/>
            <a:ext cx="5063526" cy="4124206"/>
          </a:xfrm>
          <a:prstGeom prst="rect">
            <a:avLst/>
          </a:prstGeom>
          <a:noFill/>
        </p:spPr>
        <p:txBody>
          <a:bodyPr wrap="square" rtlCol="0">
            <a:spAutoFit/>
            <a:scene3d>
              <a:camera prst="orthographicFront"/>
              <a:lightRig rig="threePt" dir="t"/>
            </a:scene3d>
            <a:sp3d extrusionH="57150">
              <a:bevelT h="25400" prst="softRound"/>
            </a:sp3d>
          </a:bodyPr>
          <a:lstStyle/>
          <a:p>
            <a:r>
              <a:rPr lang="ru-RU" sz="1600" dirty="0">
                <a:solidFill>
                  <a:sysClr val="windowText" lastClr="000000"/>
                </a:solidFill>
                <a:effectLst>
                  <a:glow rad="139700">
                    <a:schemeClr val="accent3">
                      <a:satMod val="175000"/>
                      <a:alpha val="40000"/>
                    </a:schemeClr>
                  </a:glow>
                </a:effectLst>
              </a:rPr>
              <a:t>Поэзия Ломоносова насыщена </a:t>
            </a:r>
            <a:r>
              <a:rPr lang="ru-RU" sz="1600" dirty="0" smtClean="0">
                <a:solidFill>
                  <a:sysClr val="windowText" lastClr="000000"/>
                </a:solidFill>
                <a:effectLst>
                  <a:glow rad="139700">
                    <a:schemeClr val="accent3">
                      <a:satMod val="175000"/>
                      <a:alpha val="40000"/>
                    </a:schemeClr>
                  </a:glow>
                </a:effectLst>
              </a:rPr>
              <a:t>научной,</a:t>
            </a:r>
          </a:p>
          <a:p>
            <a:r>
              <a:rPr lang="ru-RU" sz="1600" dirty="0" smtClean="0">
                <a:solidFill>
                  <a:sysClr val="windowText" lastClr="000000"/>
                </a:solidFill>
                <a:effectLst>
                  <a:glow rad="139700">
                    <a:schemeClr val="accent3">
                      <a:satMod val="175000"/>
                      <a:alpha val="40000"/>
                    </a:schemeClr>
                  </a:glow>
                </a:effectLst>
              </a:rPr>
              <a:t>космической </a:t>
            </a:r>
            <a:r>
              <a:rPr lang="ru-RU" sz="1600" dirty="0">
                <a:solidFill>
                  <a:sysClr val="windowText" lastClr="000000"/>
                </a:solidFill>
                <a:effectLst>
                  <a:glow rad="139700">
                    <a:schemeClr val="accent3">
                      <a:satMod val="175000"/>
                      <a:alpha val="40000"/>
                    </a:schemeClr>
                  </a:glow>
                </a:effectLst>
              </a:rPr>
              <a:t>и </a:t>
            </a:r>
            <a:r>
              <a:rPr lang="ru-RU" sz="1600" dirty="0" smtClean="0">
                <a:solidFill>
                  <a:sysClr val="windowText" lastClr="000000"/>
                </a:solidFill>
                <a:effectLst>
                  <a:glow rad="139700">
                    <a:schemeClr val="accent3">
                      <a:satMod val="175000"/>
                      <a:alpha val="40000"/>
                    </a:schemeClr>
                  </a:glow>
                </a:effectLst>
              </a:rPr>
              <a:t>натурфилософской </a:t>
            </a:r>
            <a:r>
              <a:rPr lang="ru-RU" sz="1600" dirty="0">
                <a:solidFill>
                  <a:sysClr val="windowText" lastClr="000000"/>
                </a:solidFill>
                <a:effectLst>
                  <a:glow rad="139700">
                    <a:schemeClr val="accent3">
                      <a:satMod val="175000"/>
                      <a:alpha val="40000"/>
                    </a:schemeClr>
                  </a:glow>
                </a:effectLst>
              </a:rPr>
              <a:t>образностью </a:t>
            </a:r>
            <a:endParaRPr lang="ru-RU" sz="1600" dirty="0" smtClean="0">
              <a:solidFill>
                <a:sysClr val="windowText" lastClr="000000"/>
              </a:solidFill>
              <a:effectLst>
                <a:glow rad="139700">
                  <a:schemeClr val="accent3">
                    <a:satMod val="175000"/>
                    <a:alpha val="40000"/>
                  </a:schemeClr>
                </a:glow>
              </a:effectLst>
            </a:endParaRPr>
          </a:p>
          <a:p>
            <a:r>
              <a:rPr lang="ru-RU" sz="1600" dirty="0" smtClean="0">
                <a:solidFill>
                  <a:sysClr val="windowText" lastClr="000000"/>
                </a:solidFill>
                <a:effectLst>
                  <a:glow rad="139700">
                    <a:schemeClr val="accent3">
                      <a:satMod val="175000"/>
                      <a:alpha val="40000"/>
                    </a:schemeClr>
                  </a:glow>
                </a:effectLst>
              </a:rPr>
              <a:t>(</a:t>
            </a:r>
            <a:r>
              <a:rPr lang="ru-RU" sz="1600" dirty="0">
                <a:solidFill>
                  <a:sysClr val="windowText" lastClr="000000"/>
                </a:solidFill>
                <a:effectLst>
                  <a:glow rad="139700">
                    <a:schemeClr val="accent3">
                      <a:satMod val="175000"/>
                      <a:alpha val="40000"/>
                    </a:schemeClr>
                  </a:glow>
                </a:effectLst>
              </a:rPr>
              <a:t>дидактическое послание к Шувалову</a:t>
            </a:r>
            <a:r>
              <a:rPr lang="ru-RU" sz="1600" dirty="0" smtClean="0">
                <a:solidFill>
                  <a:sysClr val="windowText" lastClr="000000"/>
                </a:solidFill>
                <a:effectLst>
                  <a:glow rad="139700">
                    <a:schemeClr val="accent3">
                      <a:satMod val="175000"/>
                      <a:alpha val="40000"/>
                    </a:schemeClr>
                  </a:glow>
                </a:effectLst>
              </a:rPr>
              <a:t>, «</a:t>
            </a:r>
            <a:r>
              <a:rPr lang="ru-RU" sz="1600" dirty="0">
                <a:solidFill>
                  <a:sysClr val="windowText" lastClr="000000"/>
                </a:solidFill>
                <a:effectLst>
                  <a:glow rad="139700">
                    <a:schemeClr val="accent3">
                      <a:satMod val="175000"/>
                      <a:alpha val="40000"/>
                    </a:schemeClr>
                  </a:glow>
                </a:effectLst>
              </a:rPr>
              <a:t>Размышления</a:t>
            </a:r>
            <a:r>
              <a:rPr lang="ru-RU" sz="1600" dirty="0" smtClean="0">
                <a:solidFill>
                  <a:sysClr val="windowText" lastClr="000000"/>
                </a:solidFill>
                <a:effectLst>
                  <a:glow rad="139700">
                    <a:schemeClr val="accent3">
                      <a:satMod val="175000"/>
                      <a:alpha val="40000"/>
                    </a:schemeClr>
                  </a:glow>
                </a:effectLst>
              </a:rPr>
              <a:t>»);он </a:t>
            </a:r>
            <a:r>
              <a:rPr lang="ru-RU" sz="1600" dirty="0">
                <a:solidFill>
                  <a:sysClr val="windowText" lastClr="000000"/>
                </a:solidFill>
                <a:effectLst>
                  <a:glow rad="139700">
                    <a:schemeClr val="accent3">
                      <a:satMod val="175000"/>
                      <a:alpha val="40000"/>
                    </a:schemeClr>
                  </a:glow>
                </a:effectLst>
              </a:rPr>
              <a:t>внёс вклад в русскую </a:t>
            </a:r>
            <a:r>
              <a:rPr lang="ru-RU" sz="1600" dirty="0" smtClean="0">
                <a:solidFill>
                  <a:sysClr val="windowText" lastClr="000000"/>
                </a:solidFill>
                <a:effectLst>
                  <a:glow rad="139700">
                    <a:schemeClr val="accent3">
                      <a:satMod val="175000"/>
                      <a:alpha val="40000"/>
                    </a:schemeClr>
                  </a:glow>
                </a:effectLst>
              </a:rPr>
              <a:t>сатиру</a:t>
            </a:r>
          </a:p>
          <a:p>
            <a:r>
              <a:rPr lang="ru-RU" sz="1600" dirty="0" smtClean="0">
                <a:solidFill>
                  <a:sysClr val="windowText" lastClr="000000"/>
                </a:solidFill>
                <a:effectLst>
                  <a:glow rad="139700">
                    <a:schemeClr val="accent3">
                      <a:satMod val="175000"/>
                      <a:alpha val="40000"/>
                    </a:schemeClr>
                  </a:glow>
                </a:effectLst>
              </a:rPr>
              <a:t>(«</a:t>
            </a:r>
            <a:r>
              <a:rPr lang="ru-RU" sz="1600" dirty="0">
                <a:solidFill>
                  <a:sysClr val="windowText" lastClr="000000"/>
                </a:solidFill>
                <a:effectLst>
                  <a:glow rad="139700">
                    <a:schemeClr val="accent3">
                      <a:satMod val="175000"/>
                      <a:alpha val="40000"/>
                    </a:schemeClr>
                  </a:glow>
                </a:effectLst>
              </a:rPr>
              <a:t>Гимн бороде», эпиграммы). </a:t>
            </a:r>
            <a:r>
              <a:rPr lang="ru-RU" sz="1600" dirty="0" smtClean="0">
                <a:solidFill>
                  <a:sysClr val="windowText" lastClr="000000"/>
                </a:solidFill>
                <a:effectLst>
                  <a:glow rad="139700">
                    <a:schemeClr val="accent3">
                      <a:satMod val="175000"/>
                      <a:alpha val="40000"/>
                    </a:schemeClr>
                  </a:glow>
                </a:effectLst>
              </a:rPr>
              <a:t>Неоконченная</a:t>
            </a:r>
          </a:p>
          <a:p>
            <a:r>
              <a:rPr lang="ru-RU" sz="1600" dirty="0" smtClean="0">
                <a:solidFill>
                  <a:sysClr val="windowText" lastClr="000000"/>
                </a:solidFill>
                <a:effectLst>
                  <a:glow rad="139700">
                    <a:schemeClr val="accent3">
                      <a:satMod val="175000"/>
                      <a:alpha val="40000"/>
                    </a:schemeClr>
                  </a:glow>
                </a:effectLst>
              </a:rPr>
              <a:t> </a:t>
            </a:r>
            <a:r>
              <a:rPr lang="ru-RU" sz="1600" dirty="0">
                <a:solidFill>
                  <a:sysClr val="windowText" lastClr="000000"/>
                </a:solidFill>
                <a:effectLst>
                  <a:glow rad="139700">
                    <a:schemeClr val="accent3">
                      <a:satMod val="175000"/>
                      <a:alpha val="40000"/>
                    </a:schemeClr>
                  </a:glow>
                </a:effectLst>
              </a:rPr>
              <a:t>поэма «Пётр Великий» стала </a:t>
            </a:r>
            <a:r>
              <a:rPr lang="ru-RU" sz="1600" dirty="0" smtClean="0">
                <a:solidFill>
                  <a:sysClr val="windowText" lastClr="000000"/>
                </a:solidFill>
                <a:effectLst>
                  <a:glow rad="139700">
                    <a:schemeClr val="accent3">
                      <a:satMod val="175000"/>
                      <a:alpha val="40000"/>
                    </a:schemeClr>
                  </a:glow>
                </a:effectLst>
              </a:rPr>
              <a:t>попыткой</a:t>
            </a:r>
          </a:p>
          <a:p>
            <a:r>
              <a:rPr lang="ru-RU" sz="1600" dirty="0" smtClean="0">
                <a:solidFill>
                  <a:sysClr val="windowText" lastClr="000000"/>
                </a:solidFill>
                <a:effectLst>
                  <a:glow rad="139700">
                    <a:schemeClr val="accent3">
                      <a:satMod val="175000"/>
                      <a:alpha val="40000"/>
                    </a:schemeClr>
                  </a:glow>
                </a:effectLst>
              </a:rPr>
              <a:t>национального эпоса .Многие </a:t>
            </a:r>
            <a:r>
              <a:rPr lang="ru-RU" sz="1600" dirty="0">
                <a:solidFill>
                  <a:sysClr val="windowText" lastClr="000000"/>
                </a:solidFill>
                <a:effectLst>
                  <a:glow rad="139700">
                    <a:schemeClr val="accent3">
                      <a:satMod val="175000"/>
                      <a:alpha val="40000"/>
                    </a:schemeClr>
                  </a:glow>
                </a:effectLst>
              </a:rPr>
              <a:t>строки </a:t>
            </a:r>
            <a:r>
              <a:rPr lang="ru-RU" sz="1600" dirty="0" smtClean="0">
                <a:solidFill>
                  <a:sysClr val="windowText" lastClr="000000"/>
                </a:solidFill>
                <a:effectLst>
                  <a:glow rad="139700">
                    <a:schemeClr val="accent3">
                      <a:satMod val="175000"/>
                      <a:alpha val="40000"/>
                    </a:schemeClr>
                  </a:glow>
                </a:effectLst>
              </a:rPr>
              <a:t>Ломоносова стали крылатыми</a:t>
            </a:r>
            <a:r>
              <a:rPr lang="ru-RU" sz="1600" dirty="0">
                <a:solidFill>
                  <a:sysClr val="windowText" lastClr="000000"/>
                </a:solidFill>
                <a:effectLst>
                  <a:glow rad="139700">
                    <a:schemeClr val="accent3">
                      <a:satMod val="175000"/>
                      <a:alpha val="40000"/>
                    </a:schemeClr>
                  </a:glow>
                </a:effectLst>
              </a:rPr>
              <a:t>:</a:t>
            </a:r>
            <a:endParaRPr lang="ru-RU" sz="1600" dirty="0" smtClean="0">
              <a:solidFill>
                <a:sysClr val="windowText" lastClr="000000"/>
              </a:solidFill>
              <a:effectLst>
                <a:glow rad="139700">
                  <a:schemeClr val="accent3">
                    <a:satMod val="175000"/>
                    <a:alpha val="40000"/>
                  </a:schemeClr>
                </a:glow>
              </a:effectLst>
            </a:endParaRPr>
          </a:p>
          <a:p>
            <a:pPr algn="ctr"/>
            <a:r>
              <a:rPr lang="ru-RU" sz="1600" dirty="0">
                <a:effectLst>
                  <a:glow rad="101600">
                    <a:schemeClr val="accent2">
                      <a:satMod val="175000"/>
                      <a:alpha val="40000"/>
                    </a:schemeClr>
                  </a:glow>
                </a:effectLst>
              </a:rPr>
              <a:t>	</a:t>
            </a:r>
            <a:endParaRPr lang="ru-RU" sz="1600" dirty="0" smtClean="0">
              <a:effectLst>
                <a:glow rad="101600">
                  <a:schemeClr val="accent2">
                    <a:satMod val="175000"/>
                    <a:alpha val="40000"/>
                  </a:schemeClr>
                </a:glow>
              </a:effectLst>
            </a:endParaRPr>
          </a:p>
          <a:p>
            <a:pPr algn="ctr"/>
            <a:r>
              <a:rPr lang="ru-RU" sz="2000" dirty="0" smtClean="0">
                <a:solidFill>
                  <a:schemeClr val="tx1">
                    <a:lumMod val="95000"/>
                    <a:lumOff val="5000"/>
                  </a:schemeClr>
                </a:solidFill>
                <a:effectLst>
                  <a:glow rad="101600">
                    <a:schemeClr val="accent2">
                      <a:satMod val="175000"/>
                      <a:alpha val="40000"/>
                    </a:schemeClr>
                  </a:glow>
                </a:effectLst>
                <a:latin typeface="Mistral" pitchFamily="66" charset="0"/>
              </a:rPr>
              <a:t>«Науки </a:t>
            </a:r>
            <a:r>
              <a:rPr lang="ru-RU" sz="2000" dirty="0">
                <a:solidFill>
                  <a:schemeClr val="tx1">
                    <a:lumMod val="95000"/>
                    <a:lumOff val="5000"/>
                  </a:schemeClr>
                </a:solidFill>
                <a:effectLst>
                  <a:glow rad="101600">
                    <a:schemeClr val="accent2">
                      <a:satMod val="175000"/>
                      <a:alpha val="40000"/>
                    </a:schemeClr>
                  </a:glow>
                </a:effectLst>
                <a:latin typeface="Mistral" pitchFamily="66" charset="0"/>
              </a:rPr>
              <a:t>юношей </a:t>
            </a:r>
            <a:r>
              <a:rPr lang="ru-RU" sz="2000" dirty="0" smtClean="0">
                <a:solidFill>
                  <a:schemeClr val="tx1">
                    <a:lumMod val="95000"/>
                    <a:lumOff val="5000"/>
                  </a:schemeClr>
                </a:solidFill>
                <a:effectLst>
                  <a:glow rad="101600">
                    <a:schemeClr val="accent2">
                      <a:satMod val="175000"/>
                      <a:alpha val="40000"/>
                    </a:schemeClr>
                  </a:glow>
                </a:effectLst>
                <a:latin typeface="Mistral" pitchFamily="66" charset="0"/>
              </a:rPr>
              <a:t>питают,</a:t>
            </a:r>
            <a:endParaRPr lang="ru-RU" sz="2000" dirty="0">
              <a:solidFill>
                <a:schemeClr val="tx1">
                  <a:lumMod val="95000"/>
                  <a:lumOff val="5000"/>
                </a:schemeClr>
              </a:solidFill>
              <a:effectLst>
                <a:glow rad="101600">
                  <a:schemeClr val="accent2">
                    <a:satMod val="175000"/>
                    <a:alpha val="40000"/>
                  </a:schemeClr>
                </a:glow>
              </a:effectLst>
              <a:latin typeface="Mistral" pitchFamily="66" charset="0"/>
            </a:endParaRPr>
          </a:p>
          <a:p>
            <a:pPr algn="ctr"/>
            <a:r>
              <a:rPr lang="ru-RU" sz="2000" dirty="0">
                <a:solidFill>
                  <a:schemeClr val="tx1">
                    <a:lumMod val="95000"/>
                    <a:lumOff val="5000"/>
                  </a:schemeClr>
                </a:solidFill>
                <a:effectLst>
                  <a:glow rad="101600">
                    <a:schemeClr val="accent2">
                      <a:satMod val="175000"/>
                      <a:alpha val="40000"/>
                    </a:schemeClr>
                  </a:glow>
                </a:effectLst>
                <a:latin typeface="Mistral" pitchFamily="66" charset="0"/>
              </a:rPr>
              <a:t>Отраду старым </a:t>
            </a:r>
            <a:r>
              <a:rPr lang="ru-RU" sz="2000" dirty="0" smtClean="0">
                <a:solidFill>
                  <a:schemeClr val="tx1">
                    <a:lumMod val="95000"/>
                    <a:lumOff val="5000"/>
                  </a:schemeClr>
                </a:solidFill>
                <a:effectLst>
                  <a:glow rad="101600">
                    <a:schemeClr val="accent2">
                      <a:satMod val="175000"/>
                      <a:alpha val="40000"/>
                    </a:schemeClr>
                  </a:glow>
                </a:effectLst>
                <a:latin typeface="Mistral" pitchFamily="66" charset="0"/>
              </a:rPr>
              <a:t>подают».</a:t>
            </a:r>
            <a:endParaRPr lang="ru-RU" sz="2000" dirty="0">
              <a:solidFill>
                <a:schemeClr val="tx1">
                  <a:lumMod val="95000"/>
                  <a:lumOff val="5000"/>
                </a:schemeClr>
              </a:solidFill>
              <a:effectLst>
                <a:glow rad="101600">
                  <a:schemeClr val="accent2">
                    <a:satMod val="175000"/>
                    <a:alpha val="40000"/>
                  </a:schemeClr>
                </a:glow>
              </a:effectLst>
              <a:latin typeface="Mistral" pitchFamily="66" charset="0"/>
            </a:endParaRPr>
          </a:p>
          <a:p>
            <a:pPr algn="ctr"/>
            <a:endParaRPr lang="ru-RU" sz="2000" dirty="0">
              <a:solidFill>
                <a:schemeClr val="tx1">
                  <a:lumMod val="95000"/>
                  <a:lumOff val="5000"/>
                </a:schemeClr>
              </a:solidFill>
              <a:effectLst>
                <a:glow rad="101600">
                  <a:schemeClr val="accent2">
                    <a:satMod val="175000"/>
                    <a:alpha val="40000"/>
                  </a:schemeClr>
                </a:glow>
              </a:effectLst>
              <a:latin typeface="Mistral" pitchFamily="66" charset="0"/>
            </a:endParaRPr>
          </a:p>
          <a:p>
            <a:pPr algn="ctr"/>
            <a:r>
              <a:rPr lang="ru-RU" sz="2000" dirty="0">
                <a:solidFill>
                  <a:schemeClr val="tx1">
                    <a:lumMod val="95000"/>
                    <a:lumOff val="5000"/>
                  </a:schemeClr>
                </a:solidFill>
                <a:effectLst>
                  <a:glow rad="101600">
                    <a:schemeClr val="accent2">
                      <a:satMod val="175000"/>
                      <a:alpha val="40000"/>
                    </a:schemeClr>
                  </a:glow>
                </a:effectLst>
                <a:latin typeface="Mistral" pitchFamily="66" charset="0"/>
              </a:rPr>
              <a:t>«Один опыт я ставлю выше, чем тысячу мнений, рожденных только </a:t>
            </a:r>
            <a:r>
              <a:rPr lang="ru-RU" sz="2000" dirty="0" smtClean="0">
                <a:solidFill>
                  <a:schemeClr val="tx1">
                    <a:lumMod val="95000"/>
                    <a:lumOff val="5000"/>
                  </a:schemeClr>
                </a:solidFill>
                <a:effectLst>
                  <a:glow rad="101600">
                    <a:schemeClr val="accent2">
                      <a:satMod val="175000"/>
                      <a:alpha val="40000"/>
                    </a:schemeClr>
                  </a:glow>
                </a:effectLst>
                <a:latin typeface="Mistral" pitchFamily="66" charset="0"/>
              </a:rPr>
              <a:t>воображением».</a:t>
            </a:r>
            <a:endParaRPr lang="ru-RU" sz="2000" dirty="0">
              <a:solidFill>
                <a:schemeClr val="tx1">
                  <a:lumMod val="95000"/>
                  <a:lumOff val="5000"/>
                </a:schemeClr>
              </a:solidFill>
              <a:effectLst>
                <a:glow rad="101600">
                  <a:schemeClr val="accent2">
                    <a:satMod val="175000"/>
                    <a:alpha val="40000"/>
                  </a:schemeClr>
                </a:glow>
              </a:effectLst>
              <a:latin typeface="Mistral" pitchFamily="66" charset="0"/>
            </a:endParaRPr>
          </a:p>
          <a:p>
            <a:endParaRPr lang="ru-RU" dirty="0">
              <a:latin typeface="Mistral" pitchFamily="66" charset="0"/>
            </a:endParaRPr>
          </a:p>
        </p:txBody>
      </p:sp>
    </p:spTree>
    <p:extLst>
      <p:ext uri="{BB962C8B-B14F-4D97-AF65-F5344CB8AC3E}">
        <p14:creationId xmlns="" xmlns:p14="http://schemas.microsoft.com/office/powerpoint/2010/main" val="552905418"/>
      </p:ext>
    </p:extLst>
  </p:cSld>
  <p:clrMapOvr>
    <a:masterClrMapping/>
  </p:clrMapOvr>
  <p:transition>
    <p:pull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plus(in)">
                                      <p:cBhvr>
                                        <p:cTn id="7" dur="20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800" decel="100000"/>
                                        <p:tgtEl>
                                          <p:spTgt spid="2"/>
                                        </p:tgtEl>
                                      </p:cBhvr>
                                    </p:animEffect>
                                    <p:anim calcmode="lin" valueType="num">
                                      <p:cBhvr>
                                        <p:cTn id="13" dur="800" decel="100000" fill="hold"/>
                                        <p:tgtEl>
                                          <p:spTgt spid="2"/>
                                        </p:tgtEl>
                                        <p:attrNameLst>
                                          <p:attrName>style.rotation</p:attrName>
                                        </p:attrNameLst>
                                      </p:cBhvr>
                                      <p:tavLst>
                                        <p:tav tm="0">
                                          <p:val>
                                            <p:fltVal val="-90"/>
                                          </p:val>
                                        </p:tav>
                                        <p:tav tm="100000">
                                          <p:val>
                                            <p:fltVal val="0"/>
                                          </p:val>
                                        </p:tav>
                                      </p:tavLst>
                                    </p:anim>
                                    <p:anim calcmode="lin" valueType="num">
                                      <p:cBhvr>
                                        <p:cTn id="14" dur="800" decel="100000" fill="hold"/>
                                        <p:tgtEl>
                                          <p:spTgt spid="2"/>
                                        </p:tgtEl>
                                        <p:attrNameLst>
                                          <p:attrName>ppt_x</p:attrName>
                                        </p:attrNameLst>
                                      </p:cBhvr>
                                      <p:tavLst>
                                        <p:tav tm="0">
                                          <p:val>
                                            <p:strVal val="#ppt_x+0.4"/>
                                          </p:val>
                                        </p:tav>
                                        <p:tav tm="100000">
                                          <p:val>
                                            <p:strVal val="#ppt_x-0.05"/>
                                          </p:val>
                                        </p:tav>
                                      </p:tavLst>
                                    </p:anim>
                                    <p:anim calcmode="lin" valueType="num">
                                      <p:cBhvr>
                                        <p:cTn id="15" dur="800" decel="100000" fill="hold"/>
                                        <p:tgtEl>
                                          <p:spTgt spid="2"/>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22" dur="1000"/>
                                        <p:tgtEl>
                                          <p:spTgt spid="3">
                                            <p:txEl>
                                              <p:pRg st="0" end="0"/>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5" dur="1000"/>
                                        <p:tgtEl>
                                          <p:spTgt spid="3">
                                            <p:txEl>
                                              <p:pRg st="1" end="1"/>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8" dur="1000"/>
                                        <p:tgtEl>
                                          <p:spTgt spid="3">
                                            <p:txEl>
                                              <p:pRg st="2" end="2"/>
                                            </p:txEl>
                                          </p:spTgt>
                                        </p:tgtEl>
                                      </p:cBhvr>
                                    </p:animEffect>
                                  </p:childTnLst>
                                </p:cTn>
                              </p:par>
                              <p:par>
                                <p:cTn id="29" presetID="14" presetClass="entr" presetSubtype="10" fill="hold" nodeType="with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randombar(horizontal)">
                                      <p:cBhvr>
                                        <p:cTn id="31" dur="1000"/>
                                        <p:tgtEl>
                                          <p:spTgt spid="3">
                                            <p:txEl>
                                              <p:pRg st="3" end="3"/>
                                            </p:txEl>
                                          </p:spTgt>
                                        </p:tgtEl>
                                      </p:cBhvr>
                                    </p:animEffect>
                                  </p:childTnLst>
                                </p:cTn>
                              </p:par>
                              <p:par>
                                <p:cTn id="32" presetID="14" presetClass="entr" presetSubtype="10" fill="hold" nodeType="with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4" dur="1000"/>
                                        <p:tgtEl>
                                          <p:spTgt spid="3">
                                            <p:txEl>
                                              <p:pRg st="4" end="4"/>
                                            </p:txEl>
                                          </p:spTgt>
                                        </p:tgtEl>
                                      </p:cBhvr>
                                    </p:animEffect>
                                  </p:childTnLst>
                                </p:cTn>
                              </p:par>
                              <p:par>
                                <p:cTn id="35" presetID="14" presetClass="entr" presetSubtype="10" fill="hold"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7" dur="1000"/>
                                        <p:tgtEl>
                                          <p:spTgt spid="3">
                                            <p:txEl>
                                              <p:pRg st="5" end="5"/>
                                            </p:txEl>
                                          </p:spTgt>
                                        </p:tgtEl>
                                      </p:cBhvr>
                                    </p:animEffect>
                                  </p:childTnLst>
                                </p:cTn>
                              </p:par>
                              <p:par>
                                <p:cTn id="38" presetID="14" presetClass="entr" presetSubtype="10" fill="hold" nodeType="with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randombar(horizontal)">
                                      <p:cBhvr>
                                        <p:cTn id="40" dur="1000"/>
                                        <p:tgtEl>
                                          <p:spTgt spid="3">
                                            <p:txEl>
                                              <p:pRg st="6" end="6"/>
                                            </p:txEl>
                                          </p:spTgt>
                                        </p:tgtEl>
                                      </p:cBhvr>
                                    </p:animEffect>
                                  </p:childTnLst>
                                </p:cTn>
                              </p:par>
                              <p:par>
                                <p:cTn id="41" presetID="14" presetClass="entr" presetSubtype="10" fill="hold" nodeType="with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Effect transition="in" filter="randombar(horizontal)">
                                      <p:cBhvr>
                                        <p:cTn id="43" dur="1000"/>
                                        <p:tgtEl>
                                          <p:spTgt spid="3">
                                            <p:txEl>
                                              <p:pRg st="7" end="7"/>
                                            </p:txEl>
                                          </p:spTgt>
                                        </p:tgtEl>
                                      </p:cBhvr>
                                    </p:animEffect>
                                  </p:childTnLst>
                                </p:cTn>
                              </p:par>
                              <p:par>
                                <p:cTn id="44" presetID="14" presetClass="entr" presetSubtype="10" fill="hold" nodeType="withEffect">
                                  <p:stCondLst>
                                    <p:cond delay="0"/>
                                  </p:stCondLst>
                                  <p:childTnLst>
                                    <p:set>
                                      <p:cBhvr>
                                        <p:cTn id="45" dur="1" fill="hold">
                                          <p:stCondLst>
                                            <p:cond delay="0"/>
                                          </p:stCondLst>
                                        </p:cTn>
                                        <p:tgtEl>
                                          <p:spTgt spid="3">
                                            <p:txEl>
                                              <p:pRg st="8" end="8"/>
                                            </p:txEl>
                                          </p:spTgt>
                                        </p:tgtEl>
                                        <p:attrNameLst>
                                          <p:attrName>style.visibility</p:attrName>
                                        </p:attrNameLst>
                                      </p:cBhvr>
                                      <p:to>
                                        <p:strVal val="visible"/>
                                      </p:to>
                                    </p:set>
                                    <p:animEffect transition="in" filter="randombar(horizontal)">
                                      <p:cBhvr>
                                        <p:cTn id="46" dur="1000"/>
                                        <p:tgtEl>
                                          <p:spTgt spid="3">
                                            <p:txEl>
                                              <p:pRg st="8" end="8"/>
                                            </p:txEl>
                                          </p:spTgt>
                                        </p:tgtEl>
                                      </p:cBhvr>
                                    </p:animEffect>
                                  </p:childTnLst>
                                </p:cTn>
                              </p:par>
                              <p:par>
                                <p:cTn id="47" presetID="14" presetClass="entr" presetSubtype="10" fill="hold" nodeType="with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Effect transition="in" filter="randombar(horizontal)">
                                      <p:cBhvr>
                                        <p:cTn id="49" dur="1000"/>
                                        <p:tgtEl>
                                          <p:spTgt spid="3">
                                            <p:txEl>
                                              <p:pRg st="9" end="9"/>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4">
                                            <p:txEl>
                                              <p:pRg st="0" end="0"/>
                                            </p:txEl>
                                          </p:spTgt>
                                        </p:tgtEl>
                                        <p:attrNameLst>
                                          <p:attrName>style.visibility</p:attrName>
                                        </p:attrNameLst>
                                      </p:cBhvr>
                                      <p:to>
                                        <p:strVal val="visible"/>
                                      </p:to>
                                    </p:set>
                                    <p:animEffect transition="in" filter="randombar(horizontal)">
                                      <p:cBhvr>
                                        <p:cTn id="54" dur="1000"/>
                                        <p:tgtEl>
                                          <p:spTgt spid="4">
                                            <p:txEl>
                                              <p:pRg st="0" end="0"/>
                                            </p:txEl>
                                          </p:spTgt>
                                        </p:tgtEl>
                                      </p:cBhvr>
                                    </p:animEffect>
                                  </p:childTnLst>
                                </p:cTn>
                              </p:par>
                              <p:par>
                                <p:cTn id="55" presetID="14" presetClass="entr" presetSubtype="10" fill="hold" nodeType="withEffect">
                                  <p:stCondLst>
                                    <p:cond delay="0"/>
                                  </p:stCondLst>
                                  <p:childTnLst>
                                    <p:set>
                                      <p:cBhvr>
                                        <p:cTn id="5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57" dur="1000"/>
                                        <p:tgtEl>
                                          <p:spTgt spid="4">
                                            <p:txEl>
                                              <p:pRg st="1" end="1"/>
                                            </p:txEl>
                                          </p:spTgt>
                                        </p:tgtEl>
                                      </p:cBhvr>
                                    </p:animEffect>
                                  </p:childTnLst>
                                </p:cTn>
                              </p:par>
                              <p:par>
                                <p:cTn id="58" presetID="14" presetClass="entr" presetSubtype="10" fill="hold" nodeType="withEffect">
                                  <p:stCondLst>
                                    <p:cond delay="0"/>
                                  </p:stCondLst>
                                  <p:childTnLst>
                                    <p:set>
                                      <p:cBhvr>
                                        <p:cTn id="59" dur="1" fill="hold">
                                          <p:stCondLst>
                                            <p:cond delay="0"/>
                                          </p:stCondLst>
                                        </p:cTn>
                                        <p:tgtEl>
                                          <p:spTgt spid="4">
                                            <p:txEl>
                                              <p:pRg st="2" end="2"/>
                                            </p:txEl>
                                          </p:spTgt>
                                        </p:tgtEl>
                                        <p:attrNameLst>
                                          <p:attrName>style.visibility</p:attrName>
                                        </p:attrNameLst>
                                      </p:cBhvr>
                                      <p:to>
                                        <p:strVal val="visible"/>
                                      </p:to>
                                    </p:set>
                                    <p:animEffect transition="in" filter="randombar(horizontal)">
                                      <p:cBhvr>
                                        <p:cTn id="60" dur="1000"/>
                                        <p:tgtEl>
                                          <p:spTgt spid="4">
                                            <p:txEl>
                                              <p:pRg st="2" end="2"/>
                                            </p:txEl>
                                          </p:spTgt>
                                        </p:tgtEl>
                                      </p:cBhvr>
                                    </p:animEffect>
                                  </p:childTnLst>
                                </p:cTn>
                              </p:par>
                              <p:par>
                                <p:cTn id="61" presetID="14" presetClass="entr" presetSubtype="10" fill="hold" nodeType="withEffect">
                                  <p:stCondLst>
                                    <p:cond delay="0"/>
                                  </p:stCondLst>
                                  <p:childTnLst>
                                    <p:set>
                                      <p:cBhvr>
                                        <p:cTn id="62" dur="1" fill="hold">
                                          <p:stCondLst>
                                            <p:cond delay="0"/>
                                          </p:stCondLst>
                                        </p:cTn>
                                        <p:tgtEl>
                                          <p:spTgt spid="4">
                                            <p:txEl>
                                              <p:pRg st="3" end="3"/>
                                            </p:txEl>
                                          </p:spTgt>
                                        </p:tgtEl>
                                        <p:attrNameLst>
                                          <p:attrName>style.visibility</p:attrName>
                                        </p:attrNameLst>
                                      </p:cBhvr>
                                      <p:to>
                                        <p:strVal val="visible"/>
                                      </p:to>
                                    </p:set>
                                    <p:animEffect transition="in" filter="randombar(horizontal)">
                                      <p:cBhvr>
                                        <p:cTn id="63" dur="1000"/>
                                        <p:tgtEl>
                                          <p:spTgt spid="4">
                                            <p:txEl>
                                              <p:pRg st="3" end="3"/>
                                            </p:txEl>
                                          </p:spTgt>
                                        </p:tgtEl>
                                      </p:cBhvr>
                                    </p:animEffect>
                                  </p:childTnLst>
                                </p:cTn>
                              </p:par>
                              <p:par>
                                <p:cTn id="64" presetID="14" presetClass="entr" presetSubtype="10" fill="hold" nodeType="withEffect">
                                  <p:stCondLst>
                                    <p:cond delay="0"/>
                                  </p:stCondLst>
                                  <p:childTnLst>
                                    <p:set>
                                      <p:cBhvr>
                                        <p:cTn id="65" dur="1" fill="hold">
                                          <p:stCondLst>
                                            <p:cond delay="0"/>
                                          </p:stCondLst>
                                        </p:cTn>
                                        <p:tgtEl>
                                          <p:spTgt spid="4">
                                            <p:txEl>
                                              <p:pRg st="4" end="4"/>
                                            </p:txEl>
                                          </p:spTgt>
                                        </p:tgtEl>
                                        <p:attrNameLst>
                                          <p:attrName>style.visibility</p:attrName>
                                        </p:attrNameLst>
                                      </p:cBhvr>
                                      <p:to>
                                        <p:strVal val="visible"/>
                                      </p:to>
                                    </p:set>
                                    <p:animEffect transition="in" filter="randombar(horizontal)">
                                      <p:cBhvr>
                                        <p:cTn id="66" dur="1000"/>
                                        <p:tgtEl>
                                          <p:spTgt spid="4">
                                            <p:txEl>
                                              <p:pRg st="4" end="4"/>
                                            </p:txEl>
                                          </p:spTgt>
                                        </p:tgtEl>
                                      </p:cBhvr>
                                    </p:animEffect>
                                  </p:childTnLst>
                                </p:cTn>
                              </p:par>
                              <p:par>
                                <p:cTn id="67" presetID="14" presetClass="entr" presetSubtype="10" fill="hold" nodeType="withEffect">
                                  <p:stCondLst>
                                    <p:cond delay="0"/>
                                  </p:stCondLst>
                                  <p:childTnLst>
                                    <p:set>
                                      <p:cBhvr>
                                        <p:cTn id="68" dur="1" fill="hold">
                                          <p:stCondLst>
                                            <p:cond delay="0"/>
                                          </p:stCondLst>
                                        </p:cTn>
                                        <p:tgtEl>
                                          <p:spTgt spid="4">
                                            <p:txEl>
                                              <p:pRg st="5" end="5"/>
                                            </p:txEl>
                                          </p:spTgt>
                                        </p:tgtEl>
                                        <p:attrNameLst>
                                          <p:attrName>style.visibility</p:attrName>
                                        </p:attrNameLst>
                                      </p:cBhvr>
                                      <p:to>
                                        <p:strVal val="visible"/>
                                      </p:to>
                                    </p:set>
                                    <p:animEffect transition="in" filter="randombar(horizontal)">
                                      <p:cBhvr>
                                        <p:cTn id="69" dur="1000"/>
                                        <p:tgtEl>
                                          <p:spTgt spid="4">
                                            <p:txEl>
                                              <p:pRg st="5" end="5"/>
                                            </p:txEl>
                                          </p:spTgt>
                                        </p:tgtEl>
                                      </p:cBhvr>
                                    </p:animEffect>
                                  </p:childTnLst>
                                </p:cTn>
                              </p:par>
                              <p:par>
                                <p:cTn id="70" presetID="14" presetClass="entr" presetSubtype="10" fill="hold" nodeType="withEffect">
                                  <p:stCondLst>
                                    <p:cond delay="0"/>
                                  </p:stCondLst>
                                  <p:childTnLst>
                                    <p:set>
                                      <p:cBhvr>
                                        <p:cTn id="71" dur="1" fill="hold">
                                          <p:stCondLst>
                                            <p:cond delay="0"/>
                                          </p:stCondLst>
                                        </p:cTn>
                                        <p:tgtEl>
                                          <p:spTgt spid="4">
                                            <p:txEl>
                                              <p:pRg st="6" end="6"/>
                                            </p:txEl>
                                          </p:spTgt>
                                        </p:tgtEl>
                                        <p:attrNameLst>
                                          <p:attrName>style.visibility</p:attrName>
                                        </p:attrNameLst>
                                      </p:cBhvr>
                                      <p:to>
                                        <p:strVal val="visible"/>
                                      </p:to>
                                    </p:set>
                                    <p:animEffect transition="in" filter="randombar(horizontal)">
                                      <p:cBhvr>
                                        <p:cTn id="72" dur="1000"/>
                                        <p:tgtEl>
                                          <p:spTgt spid="4">
                                            <p:txEl>
                                              <p:pRg st="6" end="6"/>
                                            </p:txEl>
                                          </p:spTgt>
                                        </p:tgtEl>
                                      </p:cBhvr>
                                    </p:animEffect>
                                  </p:childTnLst>
                                </p:cTn>
                              </p:par>
                              <p:par>
                                <p:cTn id="73" presetID="14" presetClass="entr" presetSubtype="10" fill="hold" nodeType="withEffect">
                                  <p:stCondLst>
                                    <p:cond delay="0"/>
                                  </p:stCondLst>
                                  <p:childTnLst>
                                    <p:set>
                                      <p:cBhvr>
                                        <p:cTn id="74" dur="1" fill="hold">
                                          <p:stCondLst>
                                            <p:cond delay="0"/>
                                          </p:stCondLst>
                                        </p:cTn>
                                        <p:tgtEl>
                                          <p:spTgt spid="4">
                                            <p:txEl>
                                              <p:pRg st="7" end="7"/>
                                            </p:txEl>
                                          </p:spTgt>
                                        </p:tgtEl>
                                        <p:attrNameLst>
                                          <p:attrName>style.visibility</p:attrName>
                                        </p:attrNameLst>
                                      </p:cBhvr>
                                      <p:to>
                                        <p:strVal val="visible"/>
                                      </p:to>
                                    </p:set>
                                    <p:animEffect transition="in" filter="randombar(horizontal)">
                                      <p:cBhvr>
                                        <p:cTn id="75" dur="1000"/>
                                        <p:tgtEl>
                                          <p:spTgt spid="4">
                                            <p:txEl>
                                              <p:pRg st="7" end="7"/>
                                            </p:txEl>
                                          </p:spTgt>
                                        </p:tgtEl>
                                      </p:cBhvr>
                                    </p:animEffect>
                                  </p:childTnLst>
                                </p:cTn>
                              </p:par>
                              <p:par>
                                <p:cTn id="76" presetID="14" presetClass="entr" presetSubtype="10" fill="hold" nodeType="withEffect">
                                  <p:stCondLst>
                                    <p:cond delay="0"/>
                                  </p:stCondLst>
                                  <p:childTnLst>
                                    <p:set>
                                      <p:cBhvr>
                                        <p:cTn id="77" dur="1" fill="hold">
                                          <p:stCondLst>
                                            <p:cond delay="0"/>
                                          </p:stCondLst>
                                        </p:cTn>
                                        <p:tgtEl>
                                          <p:spTgt spid="4">
                                            <p:txEl>
                                              <p:pRg st="8" end="8"/>
                                            </p:txEl>
                                          </p:spTgt>
                                        </p:tgtEl>
                                        <p:attrNameLst>
                                          <p:attrName>style.visibility</p:attrName>
                                        </p:attrNameLst>
                                      </p:cBhvr>
                                      <p:to>
                                        <p:strVal val="visible"/>
                                      </p:to>
                                    </p:set>
                                    <p:animEffect transition="in" filter="randombar(horizontal)">
                                      <p:cBhvr>
                                        <p:cTn id="78" dur="1000"/>
                                        <p:tgtEl>
                                          <p:spTgt spid="4">
                                            <p:txEl>
                                              <p:pRg st="8" end="8"/>
                                            </p:txEl>
                                          </p:spTgt>
                                        </p:tgtEl>
                                      </p:cBhvr>
                                    </p:animEffect>
                                  </p:childTnLst>
                                </p:cTn>
                              </p:par>
                              <p:par>
                                <p:cTn id="79" presetID="14" presetClass="entr" presetSubtype="10" fill="hold" nodeType="withEffect">
                                  <p:stCondLst>
                                    <p:cond delay="0"/>
                                  </p:stCondLst>
                                  <p:childTnLst>
                                    <p:set>
                                      <p:cBhvr>
                                        <p:cTn id="80" dur="1" fill="hold">
                                          <p:stCondLst>
                                            <p:cond delay="0"/>
                                          </p:stCondLst>
                                        </p:cTn>
                                        <p:tgtEl>
                                          <p:spTgt spid="4">
                                            <p:txEl>
                                              <p:pRg st="10" end="10"/>
                                            </p:txEl>
                                          </p:spTgt>
                                        </p:tgtEl>
                                        <p:attrNameLst>
                                          <p:attrName>style.visibility</p:attrName>
                                        </p:attrNameLst>
                                      </p:cBhvr>
                                      <p:to>
                                        <p:strVal val="visible"/>
                                      </p:to>
                                    </p:set>
                                    <p:animEffect transition="in" filter="randombar(horizontal)">
                                      <p:cBhvr>
                                        <p:cTn id="81" dur="1000"/>
                                        <p:tgtEl>
                                          <p:spTgt spid="4">
                                            <p:txEl>
                                              <p:pRg st="10" end="10"/>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37" presetClass="entr" presetSubtype="0" fill="hold" nodeType="clickEffect">
                                  <p:stCondLst>
                                    <p:cond delay="0"/>
                                  </p:stCondLst>
                                  <p:childTnLst>
                                    <p:set>
                                      <p:cBhvr>
                                        <p:cTn id="85" dur="1" fill="hold">
                                          <p:stCondLst>
                                            <p:cond delay="0"/>
                                          </p:stCondLst>
                                        </p:cTn>
                                        <p:tgtEl>
                                          <p:spTgt spid="6148"/>
                                        </p:tgtEl>
                                        <p:attrNameLst>
                                          <p:attrName>style.visibility</p:attrName>
                                        </p:attrNameLst>
                                      </p:cBhvr>
                                      <p:to>
                                        <p:strVal val="visible"/>
                                      </p:to>
                                    </p:set>
                                    <p:animEffect transition="in" filter="fade">
                                      <p:cBhvr>
                                        <p:cTn id="86" dur="1500"/>
                                        <p:tgtEl>
                                          <p:spTgt spid="6148"/>
                                        </p:tgtEl>
                                      </p:cBhvr>
                                    </p:animEffect>
                                    <p:anim calcmode="lin" valueType="num">
                                      <p:cBhvr>
                                        <p:cTn id="87" dur="1500" fill="hold"/>
                                        <p:tgtEl>
                                          <p:spTgt spid="6148"/>
                                        </p:tgtEl>
                                        <p:attrNameLst>
                                          <p:attrName>ppt_x</p:attrName>
                                        </p:attrNameLst>
                                      </p:cBhvr>
                                      <p:tavLst>
                                        <p:tav tm="0">
                                          <p:val>
                                            <p:strVal val="#ppt_x"/>
                                          </p:val>
                                        </p:tav>
                                        <p:tav tm="100000">
                                          <p:val>
                                            <p:strVal val="#ppt_x"/>
                                          </p:val>
                                        </p:tav>
                                      </p:tavLst>
                                    </p:anim>
                                    <p:anim calcmode="lin" valueType="num">
                                      <p:cBhvr>
                                        <p:cTn id="88" dur="1350" decel="100000" fill="hold"/>
                                        <p:tgtEl>
                                          <p:spTgt spid="6148"/>
                                        </p:tgtEl>
                                        <p:attrNameLst>
                                          <p:attrName>ppt_y</p:attrName>
                                        </p:attrNameLst>
                                      </p:cBhvr>
                                      <p:tavLst>
                                        <p:tav tm="0">
                                          <p:val>
                                            <p:strVal val="#ppt_y+1"/>
                                          </p:val>
                                        </p:tav>
                                        <p:tav tm="100000">
                                          <p:val>
                                            <p:strVal val="#ppt_y-.03"/>
                                          </p:val>
                                        </p:tav>
                                      </p:tavLst>
                                    </p:anim>
                                    <p:anim calcmode="lin" valueType="num">
                                      <p:cBhvr>
                                        <p:cTn id="89" dur="150" accel="100000" fill="hold">
                                          <p:stCondLst>
                                            <p:cond delay="1350"/>
                                          </p:stCondLst>
                                        </p:cTn>
                                        <p:tgtEl>
                                          <p:spTgt spid="6148"/>
                                        </p:tgtEl>
                                        <p:attrNameLst>
                                          <p:attrName>ppt_y</p:attrName>
                                        </p:attrNameLst>
                                      </p:cBhvr>
                                      <p:tavLst>
                                        <p:tav tm="0">
                                          <p:val>
                                            <p:strVal val="#ppt_y-.03"/>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37" presetClass="entr" presetSubtype="0" fill="hold" nodeType="clickEffect">
                                  <p:stCondLst>
                                    <p:cond delay="0"/>
                                  </p:stCondLst>
                                  <p:childTnLst>
                                    <p:set>
                                      <p:cBhvr>
                                        <p:cTn id="93" dur="1" fill="hold">
                                          <p:stCondLst>
                                            <p:cond delay="0"/>
                                          </p:stCondLst>
                                        </p:cTn>
                                        <p:tgtEl>
                                          <p:spTgt spid="6147"/>
                                        </p:tgtEl>
                                        <p:attrNameLst>
                                          <p:attrName>style.visibility</p:attrName>
                                        </p:attrNameLst>
                                      </p:cBhvr>
                                      <p:to>
                                        <p:strVal val="visible"/>
                                      </p:to>
                                    </p:set>
                                    <p:animEffect transition="in" filter="fade">
                                      <p:cBhvr>
                                        <p:cTn id="94" dur="1500"/>
                                        <p:tgtEl>
                                          <p:spTgt spid="6147"/>
                                        </p:tgtEl>
                                      </p:cBhvr>
                                    </p:animEffect>
                                    <p:anim calcmode="lin" valueType="num">
                                      <p:cBhvr>
                                        <p:cTn id="95" dur="1500" fill="hold"/>
                                        <p:tgtEl>
                                          <p:spTgt spid="6147"/>
                                        </p:tgtEl>
                                        <p:attrNameLst>
                                          <p:attrName>ppt_x</p:attrName>
                                        </p:attrNameLst>
                                      </p:cBhvr>
                                      <p:tavLst>
                                        <p:tav tm="0">
                                          <p:val>
                                            <p:strVal val="#ppt_x"/>
                                          </p:val>
                                        </p:tav>
                                        <p:tav tm="100000">
                                          <p:val>
                                            <p:strVal val="#ppt_x"/>
                                          </p:val>
                                        </p:tav>
                                      </p:tavLst>
                                    </p:anim>
                                    <p:anim calcmode="lin" valueType="num">
                                      <p:cBhvr>
                                        <p:cTn id="96" dur="1350" decel="100000" fill="hold"/>
                                        <p:tgtEl>
                                          <p:spTgt spid="6147"/>
                                        </p:tgtEl>
                                        <p:attrNameLst>
                                          <p:attrName>ppt_y</p:attrName>
                                        </p:attrNameLst>
                                      </p:cBhvr>
                                      <p:tavLst>
                                        <p:tav tm="0">
                                          <p:val>
                                            <p:strVal val="#ppt_y+1"/>
                                          </p:val>
                                        </p:tav>
                                        <p:tav tm="100000">
                                          <p:val>
                                            <p:strVal val="#ppt_y-.03"/>
                                          </p:val>
                                        </p:tav>
                                      </p:tavLst>
                                    </p:anim>
                                    <p:anim calcmode="lin" valueType="num">
                                      <p:cBhvr>
                                        <p:cTn id="97" dur="150" accel="100000" fill="hold">
                                          <p:stCondLst>
                                            <p:cond delay="1350"/>
                                          </p:stCondLst>
                                        </p:cTn>
                                        <p:tgtEl>
                                          <p:spTgt spid="6147"/>
                                        </p:tgtEl>
                                        <p:attrNameLst>
                                          <p:attrName>ppt_y</p:attrName>
                                        </p:attrNameLst>
                                      </p:cBhvr>
                                      <p:tavLst>
                                        <p:tav tm="0">
                                          <p:val>
                                            <p:strVal val="#ppt_y-.03"/>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37" presetClass="entr" presetSubtype="0" fill="hold" nodeType="clickEffect">
                                  <p:stCondLst>
                                    <p:cond delay="0"/>
                                  </p:stCondLst>
                                  <p:childTnLst>
                                    <p:set>
                                      <p:cBhvr>
                                        <p:cTn id="101" dur="1" fill="hold">
                                          <p:stCondLst>
                                            <p:cond delay="0"/>
                                          </p:stCondLst>
                                        </p:cTn>
                                        <p:tgtEl>
                                          <p:spTgt spid="6149"/>
                                        </p:tgtEl>
                                        <p:attrNameLst>
                                          <p:attrName>style.visibility</p:attrName>
                                        </p:attrNameLst>
                                      </p:cBhvr>
                                      <p:to>
                                        <p:strVal val="visible"/>
                                      </p:to>
                                    </p:set>
                                    <p:animEffect transition="in" filter="fade">
                                      <p:cBhvr>
                                        <p:cTn id="102" dur="1500"/>
                                        <p:tgtEl>
                                          <p:spTgt spid="6149"/>
                                        </p:tgtEl>
                                      </p:cBhvr>
                                    </p:animEffect>
                                    <p:anim calcmode="lin" valueType="num">
                                      <p:cBhvr>
                                        <p:cTn id="103" dur="1500" fill="hold"/>
                                        <p:tgtEl>
                                          <p:spTgt spid="6149"/>
                                        </p:tgtEl>
                                        <p:attrNameLst>
                                          <p:attrName>ppt_x</p:attrName>
                                        </p:attrNameLst>
                                      </p:cBhvr>
                                      <p:tavLst>
                                        <p:tav tm="0">
                                          <p:val>
                                            <p:strVal val="#ppt_x"/>
                                          </p:val>
                                        </p:tav>
                                        <p:tav tm="100000">
                                          <p:val>
                                            <p:strVal val="#ppt_x"/>
                                          </p:val>
                                        </p:tav>
                                      </p:tavLst>
                                    </p:anim>
                                    <p:anim calcmode="lin" valueType="num">
                                      <p:cBhvr>
                                        <p:cTn id="104" dur="1350" decel="100000" fill="hold"/>
                                        <p:tgtEl>
                                          <p:spTgt spid="6149"/>
                                        </p:tgtEl>
                                        <p:attrNameLst>
                                          <p:attrName>ppt_y</p:attrName>
                                        </p:attrNameLst>
                                      </p:cBhvr>
                                      <p:tavLst>
                                        <p:tav tm="0">
                                          <p:val>
                                            <p:strVal val="#ppt_y+1"/>
                                          </p:val>
                                        </p:tav>
                                        <p:tav tm="100000">
                                          <p:val>
                                            <p:strVal val="#ppt_y-.03"/>
                                          </p:val>
                                        </p:tav>
                                      </p:tavLst>
                                    </p:anim>
                                    <p:anim calcmode="lin" valueType="num">
                                      <p:cBhvr>
                                        <p:cTn id="105" dur="150" accel="100000" fill="hold">
                                          <p:stCondLst>
                                            <p:cond delay="1350"/>
                                          </p:stCondLst>
                                        </p:cTn>
                                        <p:tgtEl>
                                          <p:spTgt spid="6149"/>
                                        </p:tgtEl>
                                        <p:attrNameLst>
                                          <p:attrName>ppt_y</p:attrName>
                                        </p:attrNameLst>
                                      </p:cBhvr>
                                      <p:tavLst>
                                        <p:tav tm="0">
                                          <p:val>
                                            <p:strVal val="#ppt_y-.03"/>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37" presetClass="entr" presetSubtype="0" fill="hold" nodeType="clickEffect">
                                  <p:stCondLst>
                                    <p:cond delay="0"/>
                                  </p:stCondLst>
                                  <p:childTnLst>
                                    <p:set>
                                      <p:cBhvr>
                                        <p:cTn id="109" dur="1" fill="hold">
                                          <p:stCondLst>
                                            <p:cond delay="0"/>
                                          </p:stCondLst>
                                        </p:cTn>
                                        <p:tgtEl>
                                          <p:spTgt spid="6150"/>
                                        </p:tgtEl>
                                        <p:attrNameLst>
                                          <p:attrName>style.visibility</p:attrName>
                                        </p:attrNameLst>
                                      </p:cBhvr>
                                      <p:to>
                                        <p:strVal val="visible"/>
                                      </p:to>
                                    </p:set>
                                    <p:animEffect transition="in" filter="fade">
                                      <p:cBhvr>
                                        <p:cTn id="110" dur="1500"/>
                                        <p:tgtEl>
                                          <p:spTgt spid="6150"/>
                                        </p:tgtEl>
                                      </p:cBhvr>
                                    </p:animEffect>
                                    <p:anim calcmode="lin" valueType="num">
                                      <p:cBhvr>
                                        <p:cTn id="111" dur="1500" fill="hold"/>
                                        <p:tgtEl>
                                          <p:spTgt spid="6150"/>
                                        </p:tgtEl>
                                        <p:attrNameLst>
                                          <p:attrName>ppt_x</p:attrName>
                                        </p:attrNameLst>
                                      </p:cBhvr>
                                      <p:tavLst>
                                        <p:tav tm="0">
                                          <p:val>
                                            <p:strVal val="#ppt_x"/>
                                          </p:val>
                                        </p:tav>
                                        <p:tav tm="100000">
                                          <p:val>
                                            <p:strVal val="#ppt_x"/>
                                          </p:val>
                                        </p:tav>
                                      </p:tavLst>
                                    </p:anim>
                                    <p:anim calcmode="lin" valueType="num">
                                      <p:cBhvr>
                                        <p:cTn id="112" dur="1350" decel="100000" fill="hold"/>
                                        <p:tgtEl>
                                          <p:spTgt spid="6150"/>
                                        </p:tgtEl>
                                        <p:attrNameLst>
                                          <p:attrName>ppt_y</p:attrName>
                                        </p:attrNameLst>
                                      </p:cBhvr>
                                      <p:tavLst>
                                        <p:tav tm="0">
                                          <p:val>
                                            <p:strVal val="#ppt_y+1"/>
                                          </p:val>
                                        </p:tav>
                                        <p:tav tm="100000">
                                          <p:val>
                                            <p:strVal val="#ppt_y-.03"/>
                                          </p:val>
                                        </p:tav>
                                      </p:tavLst>
                                    </p:anim>
                                    <p:anim calcmode="lin" valueType="num">
                                      <p:cBhvr>
                                        <p:cTn id="113" dur="150" accel="100000" fill="hold">
                                          <p:stCondLst>
                                            <p:cond delay="1350"/>
                                          </p:stCondLst>
                                        </p:cTn>
                                        <p:tgtEl>
                                          <p:spTgt spid="615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940</TotalTime>
  <Words>2155</Words>
  <Application>Microsoft Office PowerPoint</Application>
  <PresentationFormat>Экран (4:3)</PresentationFormat>
  <Paragraphs>345</Paragraphs>
  <Slides>20</Slides>
  <Notes>0</Notes>
  <HiddenSlides>0</HiddenSlides>
  <MMClips>3</MMClips>
  <ScaleCrop>false</ScaleCrop>
  <HeadingPairs>
    <vt:vector size="4" baseType="variant">
      <vt:variant>
        <vt:lpstr>Тема</vt:lpstr>
      </vt:variant>
      <vt:variant>
        <vt:i4>1</vt:i4>
      </vt:variant>
      <vt:variant>
        <vt:lpstr>Заголовки слайдов</vt:lpstr>
      </vt:variant>
      <vt:variant>
        <vt:i4>20</vt:i4>
      </vt:variant>
    </vt:vector>
  </HeadingPairs>
  <TitlesOfParts>
    <vt:vector size="21" baseType="lpstr">
      <vt:lpstr>Тема Office</vt:lpstr>
      <vt:lpstr>Слайд 1</vt:lpstr>
      <vt:lpstr>Роль М.В.Ломоносова</vt:lpstr>
      <vt:lpstr>Как всё начиналось...</vt:lpstr>
      <vt:lpstr>Вклад в историю</vt:lpstr>
      <vt:lpstr>Слайд 5</vt:lpstr>
      <vt:lpstr>Вклад в русский язык</vt:lpstr>
      <vt:lpstr>Вклад в астрономию</vt:lpstr>
      <vt:lpstr>Слайд 8</vt:lpstr>
      <vt:lpstr>Вклад в литературу</vt:lpstr>
      <vt:lpstr>Вклад в риторику</vt:lpstr>
      <vt:lpstr>Вклад в химию</vt:lpstr>
      <vt:lpstr>Слайд 12</vt:lpstr>
      <vt:lpstr>Слайд 13</vt:lpstr>
      <vt:lpstr>Физическая химия</vt:lpstr>
      <vt:lpstr>Слайд 15</vt:lpstr>
      <vt:lpstr>Вклад в геологию и минералогию</vt:lpstr>
      <vt:lpstr>Вклад в физику</vt:lpstr>
      <vt:lpstr>Вклад в изобразительное искусство</vt:lpstr>
      <vt:lpstr>Великое завещание потомкам</vt:lpstr>
      <vt:lpstr>Информация взята из источников:</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Роль М.В.Ломоносова</dc:title>
  <dc:creator>Ксеня</dc:creator>
  <cp:lastModifiedBy>Test</cp:lastModifiedBy>
  <cp:revision>95</cp:revision>
  <dcterms:created xsi:type="dcterms:W3CDTF">2011-11-03T09:16:46Z</dcterms:created>
  <dcterms:modified xsi:type="dcterms:W3CDTF">2011-12-22T07:11:33Z</dcterms:modified>
</cp:coreProperties>
</file>