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61" r:id="rId4"/>
    <p:sldId id="272" r:id="rId5"/>
    <p:sldId id="271" r:id="rId6"/>
    <p:sldId id="262" r:id="rId7"/>
    <p:sldId id="263" r:id="rId8"/>
    <p:sldId id="267" r:id="rId9"/>
    <p:sldId id="268" r:id="rId10"/>
    <p:sldId id="269" r:id="rId11"/>
    <p:sldId id="259" r:id="rId12"/>
    <p:sldId id="278" r:id="rId13"/>
    <p:sldId id="277" r:id="rId14"/>
    <p:sldId id="260" r:id="rId15"/>
    <p:sldId id="279" r:id="rId16"/>
    <p:sldId id="28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4" autoAdjust="0"/>
    <p:restoredTop sz="94660"/>
  </p:normalViewPr>
  <p:slideViewPr>
    <p:cSldViewPr>
      <p:cViewPr varScale="1">
        <p:scale>
          <a:sx n="74" d="100"/>
          <a:sy n="74" d="100"/>
        </p:scale>
        <p:origin x="-105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5439-E759-48FB-A27A-2CF13599B8E3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F753-9BAF-4937-BA57-52332717334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5439-E759-48FB-A27A-2CF13599B8E3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F753-9BAF-4937-BA57-5233271733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5439-E759-48FB-A27A-2CF13599B8E3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F753-9BAF-4937-BA57-5233271733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5439-E759-48FB-A27A-2CF13599B8E3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F753-9BAF-4937-BA57-5233271733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5439-E759-48FB-A27A-2CF13599B8E3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406F753-9BAF-4937-BA57-5233271733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5439-E759-48FB-A27A-2CF13599B8E3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F753-9BAF-4937-BA57-5233271733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5439-E759-48FB-A27A-2CF13599B8E3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F753-9BAF-4937-BA57-5233271733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5439-E759-48FB-A27A-2CF13599B8E3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F753-9BAF-4937-BA57-5233271733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5439-E759-48FB-A27A-2CF13599B8E3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F753-9BAF-4937-BA57-5233271733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5439-E759-48FB-A27A-2CF13599B8E3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F753-9BAF-4937-BA57-5233271733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5439-E759-48FB-A27A-2CF13599B8E3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F753-9BAF-4937-BA57-5233271733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DF5439-E759-48FB-A27A-2CF13599B8E3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406F753-9BAF-4937-BA57-5233271733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openxmlformats.org/officeDocument/2006/relationships/tags" Target="../tags/tag1.xml"/><Relationship Id="rId6" Type="http://schemas.microsoft.com/office/2007/relationships/media" Target="../media/media1.wma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microsoft.com/office/2007/relationships/media" Target="../media/media3.wav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microsoft.com/office/2007/relationships/media" Target="../media/media4.wav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microsoft.com/office/2007/relationships/media" Target="../media/media5.wav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7.wav"/><Relationship Id="rId1" Type="http://schemas.openxmlformats.org/officeDocument/2006/relationships/video" Target="../media/media6.wmv"/><Relationship Id="rId6" Type="http://schemas.microsoft.com/office/2007/relationships/media" Target="../media/media7.wav"/><Relationship Id="rId5" Type="http://schemas.openxmlformats.org/officeDocument/2006/relationships/image" Target="../media/image17.png"/><Relationship Id="rId4" Type="http://schemas.microsoft.com/office/2007/relationships/media" Target="../media/media6.wm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microsoft.com/office/2007/relationships/media" Target="../media/media2.wma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1266"/>
            <a:ext cx="8229600" cy="82544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ПРОГУЛКА В ОСЕННИЙ ЛЕС.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980728"/>
            <a:ext cx="7560840" cy="5661248"/>
          </a:xfrm>
          <a:prstGeom prst="rect">
            <a:avLst/>
          </a:prstGeom>
        </p:spPr>
      </p:pic>
      <p:pic>
        <p:nvPicPr>
          <p:cNvPr id="7" name="ПИ-Чайковский-Времена-года-Октябрь-оркестровая-версия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299477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8481">
        <p:split orient="vert"/>
      </p:transition>
    </mc:Choice>
    <mc:Fallback>
      <p:transition spd="slow" advClick="0" advTm="848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 xmlns="">
        <p14:playEvt time="3696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545" y="96982"/>
            <a:ext cx="8894619" cy="664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3595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6839">
        <p14:window dir="vert"/>
      </p:transition>
    </mc:Choice>
    <mc:Fallback>
      <p:transition spd="slow" advClick="0" advTm="68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02016" cy="12241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Повторение  ритмического рисунка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5200" y="1862931"/>
            <a:ext cx="3022600" cy="400050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pPr marL="137160" indent="0">
              <a:buNone/>
            </a:pPr>
            <a:r>
              <a:rPr lang="ru-RU" sz="2800" b="1" dirty="0" smtClean="0"/>
              <a:t>    Слышите дятел </a:t>
            </a:r>
          </a:p>
          <a:p>
            <a:pPr marL="137160" indent="0">
              <a:buNone/>
            </a:pPr>
            <a:r>
              <a:rPr lang="ru-RU" sz="2800" b="1" dirty="0" smtClean="0"/>
              <a:t>     стучит о сучок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ТУК-ТУК..ТУК-ТУК</a:t>
            </a:r>
            <a:r>
              <a:rPr lang="ru-RU" dirty="0"/>
              <a:t>!</a:t>
            </a: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>
                  <p14:trim st="1319.3742" end="739.429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190090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5925">
        <p:split orient="vert"/>
      </p:transition>
    </mc:Choice>
    <mc:Fallback>
      <p:transition spd="slow" advClick="0" advTm="1592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 xmlns="">
        <p14:playEvt time="8493" objId="8"/>
        <p14:stopEvt time="12639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654" y="2469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Увидели  зайца, он прыгнул в канаву.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988840"/>
            <a:ext cx="4431316" cy="396043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35236" y="1412776"/>
            <a:ext cx="4201260" cy="4525963"/>
          </a:xfrm>
        </p:spPr>
        <p:txBody>
          <a:bodyPr/>
          <a:lstStyle/>
          <a:p>
            <a:pPr marL="137160" indent="0">
              <a:buNone/>
            </a:pP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А НОЖКИ СТУЧАТ:</a:t>
            </a:r>
          </a:p>
          <a:p>
            <a:pPr marL="137160" indent="0">
              <a:buNone/>
            </a:pPr>
            <a:endParaRPr lang="ru-RU" dirty="0"/>
          </a:p>
          <a:p>
            <a:pPr marL="137160" indent="0">
              <a:buNone/>
            </a:pPr>
            <a:r>
              <a:rPr lang="ru-RU" dirty="0" smtClean="0"/>
              <a:t>ТУКИ-ТУКИ-ТУКИ-ТУК,</a:t>
            </a:r>
          </a:p>
          <a:p>
            <a:pPr marL="137160" indent="0">
              <a:buNone/>
            </a:pPr>
            <a:r>
              <a:rPr lang="ru-RU" dirty="0" smtClean="0"/>
              <a:t>ТУКИ-ТУКИ-ТУКИ-ТУК.</a:t>
            </a:r>
          </a:p>
          <a:p>
            <a:pPr marL="137160" indent="0">
              <a:buNone/>
            </a:pPr>
            <a:endParaRPr lang="ru-RU" dirty="0"/>
          </a:p>
          <a:p>
            <a:pPr marL="137160" indent="0">
              <a:buNone/>
            </a:pPr>
            <a:endParaRPr lang="ru-RU" dirty="0" smtClean="0"/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>
                  <p14:trim st="948.7139" end="467.059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640021095"/>
      </p:ext>
    </p:extLst>
  </p:cSld>
  <p:clrMapOvr>
    <a:masterClrMapping/>
  </p:clrMapOvr>
  <p:transition spd="slow" advClick="0" advTm="1206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6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 xmlns="">
        <p14:playEvt time="5537" objId="7"/>
        <p14:stopEvt time="10381" objId="7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ВОТ ВЫШЛИ НА ПОЛЯНКУ-КРУГОМ ТИШИНА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132855"/>
            <a:ext cx="4497854" cy="397699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556792"/>
            <a:ext cx="4038600" cy="4525963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ТОЛЬКО СТУЧАТ ДВА ВЕСЁЛЫХ БОБРА:</a:t>
            </a:r>
          </a:p>
          <a:p>
            <a:endParaRPr lang="ru-RU" dirty="0"/>
          </a:p>
          <a:p>
            <a:r>
              <a:rPr lang="ru-RU" dirty="0" smtClean="0"/>
              <a:t>ТУК-ТУК-ДА-ТУК,</a:t>
            </a:r>
          </a:p>
          <a:p>
            <a:r>
              <a:rPr lang="ru-RU" dirty="0" smtClean="0"/>
              <a:t>ТУК-ТУК-ДА-ТУК.</a:t>
            </a:r>
            <a:endParaRPr lang="ru-RU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>
                  <p14:trim st="1800.059" end="528.278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999901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4849"/>
    </mc:Choice>
    <mc:Fallback>
      <p:transition spd="slow" advClick="0" advTm="14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8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 xmlns="">
        <p14:playEvt time="6980" objId="7"/>
        <p14:stopEvt time="12952" objId="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листопад.gi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6465" y="0"/>
            <a:ext cx="9036495" cy="6408712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876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2340"/>
    </mc:Choice>
    <mc:Fallback>
      <p:transition spd="slow" advClick="0" advTm="42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6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3"/>
        <p14:playEvt time="301" objId="8"/>
        <p14:playEvt time="324" objId="3"/>
        <p14:playEvt time="638" objId="3"/>
        <p14:playEvt time="965" objId="3"/>
        <p14:playEvt time="1291" objId="3"/>
        <p14:playEvt time="1618" objId="3"/>
        <p14:playEvt time="1934" objId="3"/>
        <p14:playEvt time="2257" objId="3"/>
        <p14:playEvt time="2575" objId="3"/>
        <p14:playEvt time="2897" objId="3"/>
        <p14:playEvt time="3229" objId="3"/>
        <p14:playEvt time="3557" objId="3"/>
        <p14:playEvt time="3880" objId="3"/>
        <p14:playEvt time="4193" objId="3"/>
        <p14:playEvt time="4519" objId="3"/>
        <p14:playEvt time="4836" objId="3"/>
        <p14:playEvt time="5164" objId="3"/>
        <p14:playEvt time="5492" objId="3"/>
        <p14:playEvt time="5822" objId="3"/>
        <p14:playEvt time="6143" objId="3"/>
        <p14:playEvt time="6457" objId="3"/>
        <p14:playEvt time="6786" objId="3"/>
        <p14:playEvt time="7114" objId="3"/>
        <p14:playEvt time="7426" objId="3"/>
        <p14:playEvt time="7751" objId="3"/>
        <p14:playEvt time="8078" objId="3"/>
        <p14:playEvt time="8397" objId="3"/>
        <p14:playEvt time="8727" objId="3"/>
        <p14:playEvt time="9053" objId="3"/>
        <p14:playEvt time="9379" objId="3"/>
        <p14:playEvt time="9700" objId="3"/>
        <p14:playEvt time="10014" objId="3"/>
        <p14:playEvt time="10340" objId="3"/>
        <p14:playEvt time="10670" objId="3"/>
        <p14:playEvt time="10997" objId="3"/>
        <p14:playEvt time="11327" objId="3"/>
        <p14:playEvt time="11652" objId="3"/>
        <p14:playEvt time="11982" objId="3"/>
        <p14:playEvt time="12306" objId="3"/>
        <p14:playEvt time="12635" objId="3"/>
        <p14:playEvt time="12965" objId="3"/>
        <p14:playEvt time="13290" objId="3"/>
        <p14:playEvt time="13624" objId="3"/>
        <p14:playEvt time="13943" objId="3"/>
        <p14:playEvt time="14270" objId="3"/>
        <p14:playEvt time="14598" objId="3"/>
        <p14:playEvt time="14927" objId="3"/>
        <p14:playEvt time="15255" objId="3"/>
        <p14:playEvt time="15586" objId="3"/>
        <p14:playEvt time="15898" objId="3"/>
        <p14:playEvt time="16220" objId="3"/>
        <p14:playEvt time="16533" objId="3"/>
        <p14:playEvt time="16865" objId="3"/>
        <p14:playEvt time="17188" objId="3"/>
        <p14:playEvt time="17517" objId="3"/>
        <p14:playEvt time="17842" objId="3"/>
        <p14:playEvt time="18158" objId="3"/>
        <p14:playEvt time="18486" objId="3"/>
        <p14:playEvt time="18814" objId="3"/>
        <p14:playEvt time="19139" objId="3"/>
        <p14:playEvt time="19466" objId="3"/>
        <p14:playEvt time="19793" objId="3"/>
        <p14:playEvt time="20106" objId="3"/>
        <p14:playEvt time="20433" objId="3"/>
        <p14:playEvt time="20760" objId="3"/>
        <p14:playEvt time="21076" objId="3"/>
        <p14:playEvt time="21405" objId="3"/>
        <p14:playEvt time="21728" objId="3"/>
        <p14:playEvt time="22060" objId="3"/>
        <p14:playEvt time="22382" objId="3"/>
        <p14:playEvt time="22699" objId="3"/>
        <p14:playEvt time="23026" objId="3"/>
        <p14:playEvt time="23354" objId="3"/>
        <p14:playEvt time="23682" objId="3"/>
        <p14:playEvt time="24009" objId="3"/>
        <p14:playEvt time="24332" objId="3"/>
        <p14:playEvt time="24664" objId="3"/>
        <p14:playEvt time="24993" objId="3"/>
        <p14:playEvt time="25321" objId="3"/>
        <p14:playEvt time="25648" objId="3"/>
        <p14:playEvt time="25977" objId="3"/>
        <p14:playEvt time="26301" objId="3"/>
        <p14:playEvt time="26631" objId="3"/>
        <p14:playEvt time="26958" objId="3"/>
        <p14:playEvt time="27282" objId="3"/>
        <p14:playEvt time="27595" objId="3"/>
        <p14:playEvt time="27922" objId="3"/>
        <p14:playEvt time="28249" objId="3"/>
        <p14:playEvt time="28565" objId="3"/>
        <p14:playEvt time="28896" objId="3"/>
        <p14:playEvt time="29224" objId="3"/>
        <p14:playEvt time="29550" objId="3"/>
        <p14:playEvt time="29871" objId="3"/>
        <p14:playEvt time="30186" objId="3"/>
        <p14:playEvt time="30511" objId="3"/>
        <p14:playEvt time="30841" objId="3"/>
        <p14:playEvt time="31168" objId="3"/>
        <p14:playEvt time="31499" objId="3"/>
        <p14:playEvt time="31823" objId="3"/>
        <p14:playEvt time="32155" objId="3"/>
        <p14:playEvt time="32476" objId="3"/>
        <p14:playEvt time="32789" objId="3"/>
        <p14:playEvt time="33116" objId="3"/>
        <p14:playEvt time="33432" objId="3"/>
        <p14:playEvt time="33757" objId="3"/>
        <p14:playEvt time="34086" objId="3"/>
        <p14:playEvt time="34411" objId="3"/>
        <p14:playEvt time="34740" objId="3"/>
        <p14:playEvt time="35069" objId="3"/>
        <p14:playEvt time="35396" objId="3"/>
        <p14:playEvt time="35724" objId="3"/>
        <p14:playEvt time="36049" objId="3"/>
        <p14:playEvt time="36378" objId="3"/>
        <p14:playEvt time="36707" objId="3"/>
        <p14:playEvt time="37033" objId="3"/>
        <p14:playEvt time="37345" objId="3"/>
        <p14:playEvt time="37672" objId="3"/>
        <p14:playEvt time="38004" objId="3"/>
        <p14:playEvt time="38329" objId="3"/>
        <p14:playEvt time="38652" objId="3"/>
        <p14:playEvt time="38985" objId="3"/>
        <p14:playEvt time="39311" objId="3"/>
        <p14:playEvt time="39641" objId="3"/>
        <p14:playEvt time="39966" objId="3"/>
        <p14:stopEvt time="40076" objId="8"/>
        <p14:playEvt time="40293" objId="3"/>
        <p14:playEvt time="40623" objId="3"/>
        <p14:playEvt time="40949" objId="3"/>
        <p14:playEvt time="41279" objId="3"/>
        <p14:playEvt time="41603" objId="3"/>
        <p14:playEvt time="41931" objId="3"/>
        <p14:playEvt time="42257" objId="3"/>
        <p14:stopEvt time="42340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2708920"/>
            <a:ext cx="6840760" cy="864096"/>
          </a:xfrm>
        </p:spPr>
        <p:txBody>
          <a:bodyPr/>
          <a:lstStyle/>
          <a:p>
            <a:r>
              <a:rPr lang="ru-RU" dirty="0" smtClean="0"/>
              <a:t>Найди свой листок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93737">
            <a:off x="774691" y="4181103"/>
            <a:ext cx="2448272" cy="216024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395570">
            <a:off x="5490918" y="4328900"/>
            <a:ext cx="2185942" cy="1872208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60032">
            <a:off x="5682014" y="334054"/>
            <a:ext cx="2441701" cy="19735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17825">
            <a:off x="1031289" y="308431"/>
            <a:ext cx="2592288" cy="18923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603287239"/>
      </p:ext>
    </p:extLst>
  </p:cSld>
  <p:clrMapOvr>
    <a:masterClrMapping/>
  </p:clrMapOvr>
  <p:transition spd="slow" advClick="0" advTm="1591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 mod="1">
    <p:ext uri="{E180D4A7-C9FB-4DFB-919C-405C955672EB}">
      <p14:showEvtLst xmlns:p14="http://schemas.microsoft.com/office/powerpoint/2010/main" xmlns="">
        <p14:playEvt time="15337" objId="15"/>
        <p14:stopEvt time="15915" objId="15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404664"/>
            <a:ext cx="1752381" cy="14761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516" y="660285"/>
            <a:ext cx="2520280" cy="187220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200" y="4509120"/>
            <a:ext cx="1728192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4215396"/>
            <a:ext cx="1872208" cy="19499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8655" y="2505350"/>
            <a:ext cx="1428750" cy="14287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2612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194">
        <p14:prism isContent="1"/>
      </p:transition>
    </mc:Choice>
    <mc:Fallback>
      <p:transition spd="slow" advClick="0" advTm="101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</p:spPr>
        <p:txBody>
          <a:bodyPr/>
          <a:lstStyle/>
          <a:p>
            <a:r>
              <a:rPr lang="ru-RU" dirty="0" smtClean="0"/>
              <a:t>осенний пейзаж.</a:t>
            </a:r>
            <a:endParaRPr lang="ru-RU" dirty="0"/>
          </a:p>
        </p:txBody>
      </p:sp>
      <p:pic>
        <p:nvPicPr>
          <p:cNvPr id="3" name="Kalimb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4705"/>
            <a:ext cx="8964488" cy="5904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60"/>
          </a:xfrm>
        </p:spPr>
        <p:txBody>
          <a:bodyPr/>
          <a:lstStyle/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964761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7555">
        <p:blinds dir="vert"/>
      </p:transition>
    </mc:Choice>
    <mc:Fallback>
      <p:transition spd="slow" advClick="0" advTm="755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0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5758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81">
        <p14:ripple/>
      </p:transition>
    </mc:Choice>
    <mc:Fallback>
      <p:transition spd="slow" advClick="0" advTm="60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1" y="116632"/>
            <a:ext cx="8825943" cy="658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8361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6577">
        <p14:ferris dir="l"/>
      </p:transition>
    </mc:Choice>
    <mc:Fallback>
      <p:transition spd="slow" advClick="0" advTm="65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6631"/>
            <a:ext cx="8856983" cy="660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2290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6485">
        <p14:prism isInverted="1"/>
      </p:transition>
    </mc:Choice>
    <mc:Fallback>
      <p:transition spd="slow" advClick="0" advTm="64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837" y="116632"/>
            <a:ext cx="8880764" cy="657237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957996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6845">
        <p14:switch dir="r"/>
      </p:transition>
    </mc:Choice>
    <mc:Fallback>
      <p:transition spd="slow" advClick="0" advTm="68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8641"/>
            <a:ext cx="8784976" cy="6480720"/>
          </a:xfrm>
        </p:spPr>
      </p:pic>
    </p:spTree>
    <p:extLst>
      <p:ext uri="{BB962C8B-B14F-4D97-AF65-F5344CB8AC3E}">
        <p14:creationId xmlns:p14="http://schemas.microsoft.com/office/powerpoint/2010/main" xmlns="" val="350537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889">
        <p14:doors dir="vert"/>
      </p:transition>
    </mc:Choice>
    <mc:Fallback>
      <p:transition spd="slow" advClick="0" advTm="68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96982"/>
            <a:ext cx="8928992" cy="664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8630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330">
        <p:fade/>
      </p:transition>
    </mc:Choice>
    <mc:Fallback>
      <p:transition spd="med" advClick="0" advTm="63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1754830"/>
      </p:ext>
    </p:extLst>
  </p:cSld>
  <p:clrMapOvr>
    <a:masterClrMapping/>
  </p:clrMapOvr>
  <p:transition spd="slow" advClick="0" advTm="6190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9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5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|2.4|2.9|2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</TotalTime>
  <Words>52</Words>
  <Application>Microsoft Office PowerPoint</Application>
  <PresentationFormat>Экран (4:3)</PresentationFormat>
  <Paragraphs>22</Paragraphs>
  <Slides>16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Апекс</vt:lpstr>
      <vt:lpstr>ПРОГУЛКА В ОСЕННИЙ ЛЕС.</vt:lpstr>
      <vt:lpstr>осенний пейзаж.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Повторение  ритмического рисунка</vt:lpstr>
      <vt:lpstr>Увидели  зайца, он прыгнул в канаву.</vt:lpstr>
      <vt:lpstr> ВОТ ВЫШЛИ НА ПОЛЯНКУ-КРУГОМ ТИШИНА </vt:lpstr>
      <vt:lpstr>Слайд 14</vt:lpstr>
      <vt:lpstr>Найди свой листок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ПРОГУЛКА В ОСЕННИЙ ЛЕС.</dc:title>
  <dc:creator>User</dc:creator>
  <cp:lastModifiedBy>revaz</cp:lastModifiedBy>
  <cp:revision>44</cp:revision>
  <dcterms:created xsi:type="dcterms:W3CDTF">2012-01-20T13:49:35Z</dcterms:created>
  <dcterms:modified xsi:type="dcterms:W3CDTF">2012-04-08T10:06:37Z</dcterms:modified>
</cp:coreProperties>
</file>