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8" r:id="rId4"/>
    <p:sldId id="259" r:id="rId5"/>
    <p:sldId id="260" r:id="rId6"/>
    <p:sldId id="262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F6FE1A-CDDC-4264-A1B8-53CB186F1645}" type="datetimeFigureOut">
              <a:rPr lang="ru-RU" smtClean="0"/>
              <a:pPr/>
              <a:t>27.04.2011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A80A22F-46AF-46B2-995E-BDCD00E5C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928670"/>
            <a:ext cx="77724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сплотить детский коллектив?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фото 3 б\SDC11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30225"/>
            <a:ext cx="5500726" cy="5470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фото 3 б\SDC11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6929485" cy="5041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«Ладошка»</a:t>
            </a:r>
            <a:endParaRPr lang="ru-RU" dirty="0"/>
          </a:p>
        </p:txBody>
      </p:sp>
      <p:pic>
        <p:nvPicPr>
          <p:cNvPr id="10242" name="Picture 2" descr="C:\Documents and Settings\Admin\Рабочий стол\фото 3 б\SDC11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30225"/>
            <a:ext cx="7000923" cy="454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Рабочий стол\фото 3 б\SDC11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30225"/>
            <a:ext cx="6286543" cy="5113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«Построй башню»</a:t>
            </a:r>
            <a:endParaRPr lang="ru-RU" dirty="0"/>
          </a:p>
        </p:txBody>
      </p:sp>
      <p:pic>
        <p:nvPicPr>
          <p:cNvPr id="12290" name="Picture 2" descr="C:\Documents and Settings\Admin\Рабочий стол\фото 3 б\SDC11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42918"/>
            <a:ext cx="6286544" cy="4616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фото 3 б\SDC11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30225"/>
            <a:ext cx="6715171" cy="5399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Admin\Рабочий стол\фото 3 б\SDC11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30225"/>
            <a:ext cx="6357981" cy="5184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Admin\Рабочий стол\фото 3 б\SDC11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429551" cy="5184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Admin\Рабочий стол\фото 3 б\SDC11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30225"/>
            <a:ext cx="7143799" cy="5613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Admin\Рабочий стол\фото 3 б\SDC11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00042"/>
            <a:ext cx="7143800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фото 3 б\SDC1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7"/>
            <a:ext cx="771530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Admin\Рабочий стол\фото 3 б\SDC11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7215238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«Рисунок группы»</a:t>
            </a:r>
            <a:endParaRPr lang="ru-RU" dirty="0"/>
          </a:p>
        </p:txBody>
      </p:sp>
      <p:pic>
        <p:nvPicPr>
          <p:cNvPr id="19458" name="Picture 2" descr="C:\Documents and Settings\Admin\Рабочий стол\фото 3 б\SDC11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3" y="530225"/>
            <a:ext cx="6101050" cy="475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Admin\Рабочий стол\фото 3 б\SDC11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30225"/>
            <a:ext cx="6858047" cy="5184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Admin\Рабочий стол\фото 3 б\SDC11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30225"/>
            <a:ext cx="7072361" cy="5327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Admin\Рабочий стол\фото 3 б\SDC11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30225"/>
            <a:ext cx="6643733" cy="5541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Documents and Settings\Admin\Рабочий стол\фото 3 б\SDC11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30225"/>
            <a:ext cx="6572295" cy="4899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Admin\Рабочий стол\фото 3 б\SDC11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30225"/>
            <a:ext cx="7286676" cy="5470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«Спасем жизнь!»</a:t>
            </a:r>
            <a:endParaRPr lang="ru-RU" dirty="0"/>
          </a:p>
        </p:txBody>
      </p:sp>
      <p:pic>
        <p:nvPicPr>
          <p:cNvPr id="26626" name="Picture 2" descr="C:\Documents and Settings\Admin\Рабочий стол\фото 3 б\SDC11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215237" cy="5041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8473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Оборудование: яйцо, </a:t>
            </a:r>
            <a:r>
              <a:rPr lang="ru-RU" b="1" smtClean="0"/>
              <a:t>скотч</a:t>
            </a:r>
            <a:r>
              <a:rPr lang="ru-RU" b="1" dirty="0" smtClean="0"/>
              <a:t>,</a:t>
            </a:r>
            <a:r>
              <a:rPr lang="ru-RU" b="1" smtClean="0"/>
              <a:t>вата</a:t>
            </a:r>
            <a:r>
              <a:rPr lang="ru-RU" b="1" dirty="0" smtClean="0"/>
              <a:t>, газета, скрепки, </a:t>
            </a:r>
            <a:r>
              <a:rPr lang="ru-RU" b="1" dirty="0" smtClean="0"/>
              <a:t>шерстяные нитки</a:t>
            </a:r>
            <a:endParaRPr lang="ru-RU" dirty="0" smtClean="0"/>
          </a:p>
          <a:p>
            <a:r>
              <a:rPr lang="ru-RU" dirty="0" smtClean="0"/>
              <a:t>Группе задание: Спасите жизнь.</a:t>
            </a:r>
          </a:p>
          <a:p>
            <a:endParaRPr lang="ru-RU" dirty="0" smtClean="0"/>
          </a:p>
          <a:p>
            <a:r>
              <a:rPr lang="ru-RU" dirty="0" smtClean="0"/>
              <a:t>В конце работы нужно составить проект и защитить его.</a:t>
            </a:r>
          </a:p>
          <a:p>
            <a:r>
              <a:rPr lang="ru-RU" dirty="0" smtClean="0"/>
              <a:t>Вопросы:</a:t>
            </a:r>
          </a:p>
          <a:p>
            <a:pPr lvl="0"/>
            <a:r>
              <a:rPr lang="ru-RU" dirty="0" smtClean="0"/>
              <a:t>Кто живет в яйце?</a:t>
            </a:r>
          </a:p>
          <a:p>
            <a:pPr lvl="0"/>
            <a:r>
              <a:rPr lang="ru-RU" dirty="0" smtClean="0"/>
              <a:t>Что бы вы хотели сделать с яйцом? (определите тему)</a:t>
            </a:r>
          </a:p>
          <a:p>
            <a:pPr lvl="0"/>
            <a:r>
              <a:rPr lang="ru-RU" dirty="0" smtClean="0"/>
              <a:t>Как вы хотели сохранить жизнь? (цель, задачи)</a:t>
            </a:r>
          </a:p>
          <a:p>
            <a:pPr lvl="0"/>
            <a:r>
              <a:rPr lang="ru-RU" dirty="0" smtClean="0"/>
              <a:t>Что вы будете делать? (Алгоритм действий)</a:t>
            </a:r>
          </a:p>
          <a:p>
            <a:pPr lvl="0"/>
            <a:r>
              <a:rPr lang="ru-RU" dirty="0" smtClean="0"/>
              <a:t>Что хотели получить? (Результат)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Documents and Settings\Admin\Рабочий стол\фото 3 б\SDC11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30225"/>
            <a:ext cx="7286675" cy="5613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98912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3 группы:</a:t>
            </a:r>
            <a:endParaRPr lang="ru-RU" dirty="0" smtClean="0"/>
          </a:p>
          <a:p>
            <a:pPr lvl="0"/>
            <a:r>
              <a:rPr lang="ru-RU" dirty="0" smtClean="0"/>
              <a:t>Приемы, работающие посредством материализации общности членов группы;</a:t>
            </a:r>
          </a:p>
          <a:p>
            <a:pPr lvl="0"/>
            <a:r>
              <a:rPr lang="ru-RU" dirty="0" smtClean="0"/>
              <a:t>Приемы, основанные на регламентированной </a:t>
            </a:r>
            <a:r>
              <a:rPr lang="ru-RU" dirty="0" err="1" smtClean="0"/>
              <a:t>внутри-групповой</a:t>
            </a:r>
            <a:r>
              <a:rPr lang="ru-RU" dirty="0" smtClean="0"/>
              <a:t> деятельности, когда, решение поставленной задачи возможно только при участии каждого;</a:t>
            </a:r>
          </a:p>
          <a:p>
            <a:pPr lvl="0"/>
            <a:r>
              <a:rPr lang="ru-RU" dirty="0" smtClean="0"/>
              <a:t>Приемы, основанные на создании условий для физического контакта между членами группы.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Documents and Settings\Admin\Рабочий стол\фото 3 б\SDC11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30225"/>
            <a:ext cx="7000923" cy="5541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Documents and Settings\Admin\Рабочий стол\фото 3 б\SDC11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30225"/>
            <a:ext cx="7500989" cy="5613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Documents and Settings\Admin\Рабочий стол\фото 3 б\SDC11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30225"/>
            <a:ext cx="6786609" cy="5399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Admin\Рабочий стол\фото 3 б\SDC11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30225"/>
            <a:ext cx="7286675" cy="568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Documents and Settings\Admin\Рабочий стол\фото 3 б\SDC116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30225"/>
            <a:ext cx="6929485" cy="5756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Admin\Рабочий стол\фото 3 б\SDC11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30225"/>
            <a:ext cx="7143799" cy="5541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Documents and Settings\Admin\Рабочий стол\фото 3 б\SDC11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30225"/>
            <a:ext cx="7072361" cy="5756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891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«Мы – дружный коллектив !»</a:t>
            </a:r>
            <a:endParaRPr lang="ru-RU" dirty="0"/>
          </a:p>
        </p:txBody>
      </p:sp>
      <p:pic>
        <p:nvPicPr>
          <p:cNvPr id="35842" name="Picture 2" descr="C:\Documents and Settings\Admin\Рабочий стол\фото 3 б\SDC1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7358113" cy="5214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1329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/>
              <a:t>Упражнения:</a:t>
            </a:r>
            <a:endParaRPr lang="en-US" sz="3600" b="1" u="sng" dirty="0" smtClean="0"/>
          </a:p>
          <a:p>
            <a:endParaRPr lang="ru-RU" sz="3600" dirty="0" smtClean="0"/>
          </a:p>
          <a:p>
            <a:r>
              <a:rPr lang="ru-RU" sz="3600" b="1" dirty="0" smtClean="0"/>
              <a:t>«Клубок».</a:t>
            </a:r>
          </a:p>
          <a:p>
            <a:r>
              <a:rPr lang="ru-RU" sz="3600" dirty="0" smtClean="0"/>
              <a:t> </a:t>
            </a:r>
            <a:r>
              <a:rPr lang="ru-RU" sz="3600" b="1" dirty="0" smtClean="0"/>
              <a:t>«Контакт без слов».</a:t>
            </a:r>
            <a:r>
              <a:rPr lang="ru-RU" sz="3600" dirty="0" smtClean="0"/>
              <a:t> </a:t>
            </a:r>
          </a:p>
          <a:p>
            <a:r>
              <a:rPr lang="ru-RU" sz="3600" b="1" dirty="0" smtClean="0"/>
              <a:t>«На спине»</a:t>
            </a:r>
            <a:r>
              <a:rPr lang="ru-RU" sz="3600" dirty="0" smtClean="0"/>
              <a:t>. </a:t>
            </a:r>
          </a:p>
          <a:p>
            <a:r>
              <a:rPr lang="ru-RU" sz="3600" b="1" dirty="0" smtClean="0"/>
              <a:t>«Уходя, оглянись»</a:t>
            </a:r>
            <a:r>
              <a:rPr lang="ru-RU" sz="3600" dirty="0" smtClean="0"/>
              <a:t>. </a:t>
            </a:r>
          </a:p>
          <a:p>
            <a:r>
              <a:rPr lang="ru-RU" sz="3600" b="1" dirty="0" smtClean="0"/>
              <a:t>«Слепой и поводырь».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/>
              <a:t>«Гусеница»</a:t>
            </a:r>
            <a:r>
              <a:rPr lang="ru-RU" sz="4400" dirty="0" smtClean="0"/>
              <a:t>. </a:t>
            </a:r>
          </a:p>
          <a:p>
            <a:r>
              <a:rPr lang="ru-RU" sz="4400" b="1" dirty="0" smtClean="0"/>
              <a:t>«Общий брезент»</a:t>
            </a:r>
            <a:r>
              <a:rPr lang="ru-RU" sz="4400" dirty="0" smtClean="0"/>
              <a:t>. </a:t>
            </a:r>
          </a:p>
          <a:p>
            <a:r>
              <a:rPr lang="ru-RU" sz="4400" b="1" dirty="0" smtClean="0"/>
              <a:t>«Ладошка»</a:t>
            </a:r>
            <a:r>
              <a:rPr lang="ru-RU" sz="4400" dirty="0" smtClean="0"/>
              <a:t>.</a:t>
            </a:r>
          </a:p>
          <a:p>
            <a:r>
              <a:rPr lang="ru-RU" sz="4400" dirty="0" smtClean="0"/>
              <a:t> </a:t>
            </a:r>
            <a:r>
              <a:rPr lang="ru-RU" sz="4400" b="1" dirty="0" smtClean="0"/>
              <a:t>«Построй башню» </a:t>
            </a:r>
          </a:p>
          <a:p>
            <a:r>
              <a:rPr lang="ru-RU" sz="4400" b="1" dirty="0" smtClean="0"/>
              <a:t>«Рисунок группы».</a:t>
            </a:r>
            <a:r>
              <a:rPr lang="ru-RU" sz="4400" dirty="0" smtClean="0"/>
              <a:t> </a:t>
            </a:r>
          </a:p>
          <a:p>
            <a:r>
              <a:rPr lang="ru-RU" sz="4400" b="1" dirty="0" smtClean="0"/>
              <a:t>«Спаси жизнь»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14950"/>
            <a:ext cx="8183880" cy="820090"/>
          </a:xfrm>
        </p:spPr>
        <p:txBody>
          <a:bodyPr/>
          <a:lstStyle/>
          <a:p>
            <a:pPr algn="ctr"/>
            <a:r>
              <a:rPr lang="ru-RU" dirty="0" smtClean="0"/>
              <a:t>«Гусеница»</a:t>
            </a:r>
            <a:endParaRPr lang="ru-RU" dirty="0"/>
          </a:p>
        </p:txBody>
      </p:sp>
      <p:pic>
        <p:nvPicPr>
          <p:cNvPr id="3074" name="Picture 2" descr="C:\Documents and Settings\Admin\Рабочий стол\фото 3 б\SDC11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30225"/>
            <a:ext cx="7143799" cy="475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фото 3 б\SDC11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30225"/>
            <a:ext cx="7786742" cy="5541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фото 3 б\SDC11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35824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«Общий брезент»</a:t>
            </a:r>
            <a:endParaRPr lang="ru-RU" dirty="0"/>
          </a:p>
        </p:txBody>
      </p:sp>
      <p:pic>
        <p:nvPicPr>
          <p:cNvPr id="6146" name="Picture 2" descr="C:\Documents and Settings\Admin\Рабочий стол\фото 3 б\SDC115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50099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53</TotalTime>
  <Words>199</Words>
  <Application>Microsoft Office PowerPoint</Application>
  <PresentationFormat>Экран (4:3)</PresentationFormat>
  <Paragraphs>35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Аспект</vt:lpstr>
      <vt:lpstr>Как сплотить детский коллектив?</vt:lpstr>
      <vt:lpstr>Слайд 2</vt:lpstr>
      <vt:lpstr>Слайд 3</vt:lpstr>
      <vt:lpstr>Слайд 4</vt:lpstr>
      <vt:lpstr>Слайд 5</vt:lpstr>
      <vt:lpstr>«Гусеница»</vt:lpstr>
      <vt:lpstr>Слайд 7</vt:lpstr>
      <vt:lpstr>Слайд 8</vt:lpstr>
      <vt:lpstr>«Общий брезент»</vt:lpstr>
      <vt:lpstr>Слайд 10</vt:lpstr>
      <vt:lpstr>Слайд 11</vt:lpstr>
      <vt:lpstr>«Ладошка»</vt:lpstr>
      <vt:lpstr>Слайд 13</vt:lpstr>
      <vt:lpstr>«Построй башню»</vt:lpstr>
      <vt:lpstr>Слайд 15</vt:lpstr>
      <vt:lpstr>Слайд 16</vt:lpstr>
      <vt:lpstr>Слайд 17</vt:lpstr>
      <vt:lpstr>Слайд 18</vt:lpstr>
      <vt:lpstr>Слайд 19</vt:lpstr>
      <vt:lpstr>Слайд 20</vt:lpstr>
      <vt:lpstr>«Рисунок группы»</vt:lpstr>
      <vt:lpstr>Слайд 22</vt:lpstr>
      <vt:lpstr>Слайд 23</vt:lpstr>
      <vt:lpstr>Слайд 24</vt:lpstr>
      <vt:lpstr>Слайд 25</vt:lpstr>
      <vt:lpstr>Слайд 26</vt:lpstr>
      <vt:lpstr>«Спасем жизнь!»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«Мы – дружный коллектив !»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сплотить детский коллектив?</dc:title>
  <dc:creator>Admin</dc:creator>
  <cp:lastModifiedBy>Admin</cp:lastModifiedBy>
  <cp:revision>8</cp:revision>
  <dcterms:created xsi:type="dcterms:W3CDTF">2011-04-26T10:10:44Z</dcterms:created>
  <dcterms:modified xsi:type="dcterms:W3CDTF">2011-04-27T08:39:52Z</dcterms:modified>
</cp:coreProperties>
</file>