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1D060-38F2-4E36-9175-B0F8B844D6CD}" type="datetimeFigureOut">
              <a:rPr lang="ru-RU" smtClean="0"/>
              <a:pPr/>
              <a:t>30.08.2011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74B7-861C-4A62-934A-254D40338F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 русской души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 страницах литературы)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40760" cy="6229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Гимназия № 54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55976" y="3861048"/>
            <a:ext cx="449654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Крившенко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Лариса Григорьевна,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заслуженный учитель РФ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75656" y="5877272"/>
            <a:ext cx="6440760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г. Краснодар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2011 год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072230"/>
          </a:xfrm>
        </p:spPr>
        <p:txBody>
          <a:bodyPr>
            <a:noAutofit/>
          </a:bodyPr>
          <a:lstStyle/>
          <a:p>
            <a:pPr marL="0" indent="449263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Громко и противоречиво заявляет о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душе</a:t>
            </a:r>
          </a:p>
          <a:p>
            <a:pPr marL="0" indent="449263">
              <a:spcBef>
                <a:spcPts val="0"/>
              </a:spcBef>
              <a:buNone/>
              <a:tabLst>
                <a:tab pos="17938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Оскар Уайльд в психологической сказке «Рыбак и его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449263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Дева морская отвечает рыбаку:</a:t>
            </a:r>
          </a:p>
          <a:p>
            <a:pPr marL="0" indent="449263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тебя человечья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Прогони свою душу прочь, и мне можно будет тебя полюбить. И сказал себе юный рыбак:</a:t>
            </a:r>
          </a:p>
          <a:p>
            <a:pPr marL="0" indent="449263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что мне моя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Мне не дано ее видеть.  Я не могу прикоснуться к ней. Я не знаю, какая она. И вправду, я прогоню ее прочь, и будет мне великая радость.</a:t>
            </a:r>
          </a:p>
          <a:p>
            <a:pPr marL="0" indent="449263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сказал Рыбаку Священник, читавший Библию:</a:t>
            </a:r>
          </a:p>
          <a:p>
            <a:pPr marL="0" indent="449263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Душа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самое святое в человеке, и дарована она нам господом Богом, чтобы мы достойно владели ею. Нет ничего драгоценнее, чем душа человеческая, она стоит всего золота на свете.</a:t>
            </a:r>
          </a:p>
          <a:p>
            <a:pPr marL="0" indent="449263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 Уайльд показал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душу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 дар человечеству от самого Создателя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Русская литература А.С.Пушкин «Поэт»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лишь божественный глагол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слуха четкого коснется,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поэта встрепенется,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пробудившийся орел.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«Признание»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Пора, пора мне быть умней!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изучаю по всем приметам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Болезнь любви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моей…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М.Ю. Лермонтов «Монолог»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Поверь, ничтожество есть благо в здешнем свете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чему глубокие познанья, жажда славы…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стихотворении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отображение внутреннего состояния поэта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сердцу тяжко, 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тоскует…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зная ни любви, ни дружбы сладкой…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Средь бурь пустых томится юность наша,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быстро злобы яд ее мрачит,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нам горька остылой жизни чаша;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уж ничто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веселит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поэме «Мцыри» душа сравнивается с благодатным и таинственным цветком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ль рассказать?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вырос в сумрачных стенах,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Душой дитя, судьбой монах…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душе я клятву произнес…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/>
          <a:lstStyle/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«История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человеческой» изображена М.Ю. Лермонтовым в романе «Герой нашего времени». В предисловии к «Журналу Печорина» читаем: «…история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едва ли не любопытнее и не полезнее истории целого народа, особенно когда она – следствие наблюдений ума зрелого над самим собой…»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</p:spPr>
        <p:txBody>
          <a:bodyPr>
            <a:normAutofit fontScale="85000" lnSpcReduction="20000"/>
          </a:bodyPr>
          <a:lstStyle/>
          <a:p>
            <a:pPr marL="0" indent="3524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Л.Н. Толстой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атобиографической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трилогии («Детство», «Отрочество», «Юность») тоже дает «Историю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человеческой» – умственное и нравственное развитие Николеньки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Иртеньева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24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 Толстой, по мнению Н. Чернышевского, открыл «диалектику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(«психологический процесс», его формы, законы…)</a:t>
            </a:r>
          </a:p>
          <a:p>
            <a:pPr marL="0" indent="3524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Смятение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ее развитие Л.Толстой прослеживал и у других героев: Нехлюдов в «Утре помещика» и в «Воскресении», Оленин в «Казаках», Андрей Болконский и Пьер Безухов в «Войне и мире», Константин Левин в «Анне Карениной»</a:t>
            </a:r>
          </a:p>
          <a:p>
            <a:pPr marL="0" indent="3524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в мире поэтичнее, прелестнее чистой юношеской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радостной любовью откликающейся на все, что представляется ей возвышенным и благородным, чистым и прекрасным, как она сама?» (Н.Г. Чернышевский)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77500" lnSpcReduction="20000"/>
          </a:bodyPr>
          <a:lstStyle/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сердцевина поэтов «серебряного века».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Мужественные, сильные, трагические поэтессы А.А. Ахматова и М.И. Цветаева – голос, сердце 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своей эпохи.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правая и левая рука,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Твоя душа моей душе близка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смежены, блаженно и тепло,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правое и левое крыло</a:t>
            </a:r>
          </a:p>
          <a:p>
            <a:pPr marL="0" indent="449263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М.И.Цветаева «Как правая и левая рука»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Исповедальные, молитвенные строки А.А. Ахматовой, как последний крик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хулил меня, не славил,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друзья и как враги.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мне оставил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сказал: побереги.</a:t>
            </a:r>
          </a:p>
          <a:p>
            <a:pPr marL="0" indent="449263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20000"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душе, как к создателю, за силой, за помощью обращается А.Ахматова: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говорю сейчас словами теми,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только раз рождаются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сказки давней горестных заметок,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моя, не тронь  и не шуми.</a:t>
            </a:r>
          </a:p>
          <a:p>
            <a:pPr marL="0" indent="360363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«Вечерняя тишина»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Метафоричность, уникальность и завораживающие эпитеты – такова мелодика стихотворения Н.С. Гумилева «Сады души».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Сады моей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всегда узорны,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них ветры так свежи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тиховейны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них золотой песок и мрамор черный,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Глубокие, прозрачные бассейны.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не смотрю на мир бегущих мимо,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Мои мечты, лишь вечному покорны.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Пускай сирокко бесится в пустыне,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Сады моей души всегда узорны.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Б.Л. Пастернак в стихах «Определение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волнуется, тревожится» размышляет о душе.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О, вольноотпущенница, если вспомнится,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О, если забудется, пленница лет.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мнению многих,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паломница,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По-моему – тень без особых примет.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 Осипа Мандельштама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подобна искусству.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Отчего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певуча…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С.А. Есенина – нечто одушевленное.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грустит о небесах,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нездешних нив жилища…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Ваших душ безлиственную осень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нравится в потемках освещать…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«Исповедь хулигана»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Гениальный и громогласный В.В.Маяковский пишет 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присущей ему силой, страстью и вызовом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У меня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 одного седого волоса,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старческой нежности нет в ней…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«Облако в штанах»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…Завтра забудешь,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что тебя короновал,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что душу цветущую любовью выжег,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 суетных дней взметенный карнавал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растреплет страницы моих книжек.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Лиличка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.Вместо письма»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Крившенко Лариса Григорьевна, учитель русского языка и литературы МОУ Гимназии № 54</a:t>
            </a:r>
            <a:endParaRPr lang="ru-RU" dirty="0"/>
          </a:p>
        </p:txBody>
      </p:sp>
      <p:pic>
        <p:nvPicPr>
          <p:cNvPr id="4" name="Содержимое 3" descr="Фото Л.Г..jpg"/>
          <p:cNvPicPr>
            <a:picLocks noGrp="1" noChangeAspect="1"/>
          </p:cNvPicPr>
          <p:nvPr>
            <p:ph idx="1"/>
          </p:nvPr>
        </p:nvPicPr>
        <p:blipFill>
          <a:blip r:embed="rId2"/>
          <a:srcRect b="15983"/>
          <a:stretch>
            <a:fillRect/>
          </a:stretch>
        </p:blipFill>
        <p:spPr>
          <a:xfrm>
            <a:off x="3643306" y="2000240"/>
            <a:ext cx="1692000" cy="354331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/>
          <a:lstStyle/>
          <a:p>
            <a:pPr marL="0" indent="63023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А.М. Горький в сказке в стихах «Девушка и смерть» воспевает жизненную энергию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ее дыхание.</a:t>
            </a:r>
          </a:p>
          <a:p>
            <a:pPr marL="0" indent="63023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Смертушка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Душой прошу тебя – </a:t>
            </a:r>
          </a:p>
          <a:p>
            <a:pPr marL="0" indent="63023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 ты мне еще поцеловаться!...</a:t>
            </a:r>
          </a:p>
          <a:p>
            <a:pPr marL="0" indent="630238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63023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«Гранатовом браслете» А.И.Куприна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Веры Николаевны Шеиной живет и сострадает под аккомпанемент «Второй сонаты» Бетховена:«И душа ее как будто бы раздвоилась… И думаю, что трудно расстаться телу с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ничего нежнее и ранимее, чем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велика заслуга писателя, эту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постигшего, помогающего каждому из нас понять самого себя.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Autofit/>
          </a:bodyPr>
          <a:lstStyle/>
          <a:p>
            <a:pPr marL="0" indent="449263" algn="ctr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мы. </a:t>
            </a:r>
          </a:p>
          <a:p>
            <a:pPr marL="0" indent="449263" algn="ctr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люди. </a:t>
            </a:r>
          </a:p>
          <a:p>
            <a:pPr marL="0" indent="449263" algn="ctr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святыни, храм, монастырь.</a:t>
            </a:r>
          </a:p>
          <a:p>
            <a:pPr marL="0" indent="449263" algn="ctr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ангел.</a:t>
            </a:r>
          </a:p>
          <a:p>
            <a:pPr marL="0" indent="449263" algn="ctr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все самое светлое в человеке.</a:t>
            </a:r>
          </a:p>
          <a:p>
            <a:pPr marL="0" indent="449263" algn="ctr">
              <a:buNone/>
            </a:pP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9263"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если ты хотя бы раз улыбнулся от чистого сердца – значит у тебя есть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душа.</a:t>
            </a:r>
            <a:endParaRPr lang="ru-RU" sz="36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внутренний, психологический мир человека, его сознания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или иное свойство характера, а также человек с теми или иными свойствами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вдохновитель чего-нибудь, главное лицо (переносное)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старину: крепостной, крестьянин</a:t>
            </a:r>
          </a:p>
          <a:p>
            <a:pPr marL="514350" indent="-51435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Толковый словарь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Внутренний мир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Чувство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Вдохновение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Внутреннее чувство</a:t>
            </a:r>
          </a:p>
          <a:p>
            <a:pPr marL="514350" indent="-51435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синонимов</a:t>
            </a:r>
          </a:p>
          <a:p>
            <a:pPr marL="514350" indent="-51435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тело, плоть</a:t>
            </a:r>
          </a:p>
          <a:p>
            <a:pPr marL="514350" indent="-51435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антонимов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Духовный – относящийся к умственной деятельности, к области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Пословицы и поговорки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 душе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не одежда, наизнанку не вывернешь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не яблоко, ее не разделишь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Душой измерь, умом проверь, тогда и верь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чужую душу не распинайся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человека душа там, где у него болит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большой души и боль велика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Чужая душа – бездонный мир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хорошего слова душа расцветает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Грязная душа хуже грязного тела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фразеологизмов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Бальзам на душу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души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Брать за душу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душе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Влезть в душу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чем душа держится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в душу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в пятки ушла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есть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Воплощение безграничного пространства Вселенной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Загадочный инструмент, отображающий вечное духовное содержание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вечность, она вне времени, она есть у всего, что окружает нас. 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заставляет биться: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Сердце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Плакать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Изнывать от отчаяния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Задыхаться от счастья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«История 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души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человеческой», то есть желание заглянуть в тайны внутреннего мира, попытка разобраться в «я» героя, волновала многих писателей и поэтов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92500" lnSpcReduction="20000"/>
          </a:bodyPr>
          <a:lstStyle/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Зимой цветок теряет лишь свой вид, но сохраняет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хоть и спит.</a:t>
            </a:r>
          </a:p>
          <a:p>
            <a:pPr marL="0" indent="449263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У. Шекспир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то, что кисть иль бренный карандаш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глазах потомства оживить не в силах,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Грядущим поколеньям передать,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созвездиях ты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телом милым.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Твоя краса – покров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моей,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Сплетенной навсегда с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душой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твоей,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Твоя – в моей, моя – в груди твоей: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как же буду я тебя старей?!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1337</Words>
  <Application>Microsoft Office PowerPoint</Application>
  <PresentationFormat>Экран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Загадки русской души  (на страницах литературы)</vt:lpstr>
      <vt:lpstr>Крившенко Лариса Григорьевна, учитель русского языка и литературы МОУ Гимназии № 54</vt:lpstr>
      <vt:lpstr>Слайд 3</vt:lpstr>
      <vt:lpstr>Слайд 4</vt:lpstr>
      <vt:lpstr>Пословицы и поговорки о душе</vt:lpstr>
      <vt:lpstr>Словарь фразеологизмов</vt:lpstr>
      <vt:lpstr>Что есть душа</vt:lpstr>
      <vt:lpstr>Слайд 8</vt:lpstr>
      <vt:lpstr>Слайд 9</vt:lpstr>
      <vt:lpstr>Слайд 10</vt:lpstr>
      <vt:lpstr>Русская литература А.С.Пушкин «Поэт»</vt:lpstr>
      <vt:lpstr>М.Ю. Лермонтов «Монолог»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русской души  (на страницах литературы)</dc:title>
  <dc:creator>Bill Gates</dc:creator>
  <cp:lastModifiedBy>Крившенко Л.Г.</cp:lastModifiedBy>
  <cp:revision>25</cp:revision>
  <dcterms:created xsi:type="dcterms:W3CDTF">2011-03-21T18:28:06Z</dcterms:created>
  <dcterms:modified xsi:type="dcterms:W3CDTF">2011-08-30T08:22:15Z</dcterms:modified>
</cp:coreProperties>
</file>