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2DFCA-A497-47A2-A096-39B4D548882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C045A-9771-4281-B3FB-07F2F5D675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2DFCA-A497-47A2-A096-39B4D548882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C045A-9771-4281-B3FB-07F2F5D67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2DFCA-A497-47A2-A096-39B4D548882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C045A-9771-4281-B3FB-07F2F5D67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2DFCA-A497-47A2-A096-39B4D548882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C045A-9771-4281-B3FB-07F2F5D67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2DFCA-A497-47A2-A096-39B4D548882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C045A-9771-4281-B3FB-07F2F5D675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2DFCA-A497-47A2-A096-39B4D548882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C045A-9771-4281-B3FB-07F2F5D67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2DFCA-A497-47A2-A096-39B4D548882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C045A-9771-4281-B3FB-07F2F5D675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2DFCA-A497-47A2-A096-39B4D548882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C045A-9771-4281-B3FB-07F2F5D67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2DFCA-A497-47A2-A096-39B4D548882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C045A-9771-4281-B3FB-07F2F5D67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2DFCA-A497-47A2-A096-39B4D548882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C045A-9771-4281-B3FB-07F2F5D67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372DFCA-A497-47A2-A096-39B4D548882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5EC045A-9771-4281-B3FB-07F2F5D67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372DFCA-A497-47A2-A096-39B4D548882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5EC045A-9771-4281-B3FB-07F2F5D67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176" y="1000108"/>
            <a:ext cx="7851648" cy="2543180"/>
          </a:xfrm>
        </p:spPr>
        <p:txBody>
          <a:bodyPr>
            <a:noAutofit/>
          </a:bodyPr>
          <a:lstStyle/>
          <a:p>
            <a:pPr algn="ctr"/>
            <a:r>
              <a:rPr lang="ru-RU" sz="5400" cap="none" dirty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Изображение животных на государственных символах </a:t>
            </a:r>
            <a:r>
              <a:rPr lang="ru-RU" sz="5400" cap="none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мира</a:t>
            </a:r>
            <a:endParaRPr lang="ru-RU" sz="5400" cap="none" dirty="0">
              <a:ln w="1905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286256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256"/>
            <a:ext cx="2637223" cy="238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143380"/>
            <a:ext cx="2127721" cy="249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39606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900" dirty="0" smtClean="0"/>
              <a:t>	</a:t>
            </a:r>
            <a:r>
              <a:rPr lang="ru-RU" sz="1900" dirty="0" smtClean="0"/>
              <a:t>    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человечества прихотливо и поучительно оставляет знаки событий на флагах времён и народов. Раскрыть эти своеобразные шифры – значит прочитать удивительную книгу легенд, мечтаний и приключений. </a:t>
            </a:r>
          </a:p>
          <a:p>
            <a:pPr algn="just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Еще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Филострат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указывал на изображение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золотого орла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символа персидских царей,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том числе Кира (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век до нашей эры). </a:t>
            </a:r>
          </a:p>
          <a:p>
            <a:pPr algn="just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штандартах войск Древнего Рима красовались рисунки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орла, волка, вепря, медведя и лошади.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Ассирийские воины несли шесты с дисками, на которых изображались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бегущие буйволы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 греки маршировали с символами своих полисов – изображениями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Пегаса, Минотавра, быка, черепахи, совы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Скандинавский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эпос воспевает «заговорённое» боевое знамя викингов с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чёрным вороном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– птицей бога Одина.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071942"/>
            <a:ext cx="2143140" cy="254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071942"/>
            <a:ext cx="2714644" cy="26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690300"/>
            <a:ext cx="2253482" cy="30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86808" cy="45720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ru-RU" dirty="0" smtClean="0"/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Эволюция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флагов тесно связана с изменением их понятийной и смысловой нагрузки, функциональных особенностей в жизни общества. Придание им значения государственной эмблемы в нашем современном понимании – дорога длиною в несколько столетий.</a:t>
            </a:r>
          </a:p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Какие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 животные изображались на геральдических знаках и почему?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357694"/>
            <a:ext cx="278782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357694"/>
            <a:ext cx="2821801" cy="18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3372" y="142852"/>
            <a:ext cx="215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Лев и леопард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3500438"/>
            <a:ext cx="917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Орёл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4857760"/>
            <a:ext cx="1225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Дракон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642918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Лев - царь зверей, а также его разновидность - леопард, был одним из старейших и самых популярных геральдических символов.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1670" y="1285860"/>
            <a:ext cx="2500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 историческом гербе французского департамента Верхние Пиренеи в золотом поле изображены два червлёных леопардовых льва с лазоревыми когтями и языками.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1285860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 историческом гербе французской области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Гиень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 червлёном поле изображён золотой леопард с лазоревыми когтями и языком.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929066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Орёл - царь птиц. Ещё в древности во многих странах мира орёл был символом власти, могущества, смелости и быстроты. 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5380672"/>
            <a:ext cx="4429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 Популярный в средневековье геральдический монстр. Изображался обычно с двумя крыльями, четырьмя ногами, длинным завитым остроконечным хвостом, с чешуйчатым телом.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19466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17661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286124"/>
            <a:ext cx="1921326" cy="254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143380"/>
            <a:ext cx="2000264" cy="254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6512" y="142852"/>
            <a:ext cx="1255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Грифон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1254" y="1857364"/>
            <a:ext cx="150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Единорог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7908" y="4143380"/>
            <a:ext cx="191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Саламандра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642918"/>
            <a:ext cx="4429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Грифон - древнее мифическое существо с телом льва и головой и крыльями орла. В мифологии грифоны часто выполняют функции стражей золота.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4876" y="2357430"/>
            <a:ext cx="4429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Единорог - великолепное мифическое животное, названное так из-за единственного длинного прямого рога во лбу. Одно из самых популярных мифических существ, символ чистоты и целомудрия.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4876" y="4714884"/>
            <a:ext cx="4429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Саламандра - очень древнее существо, упоминаемое ещё Аристотелем. Это ящерица-амфибия, обладающая чудесной способностью не сгорать в пламени. В геральдике она символизировала стойкость и иммунитет к опасности.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221525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071678"/>
            <a:ext cx="2071702" cy="27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4397356"/>
            <a:ext cx="2214578" cy="246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5725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 на флаге и гербе республики Казахстан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928934"/>
            <a:ext cx="8072494" cy="3929066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флаге Республики Казахстан изображён парящий орёл – беркут - символ власти, прозорливости и великодушия, нашедший принципиально новое художественное решение. Во-первых, в глаза бросается спокойный, мирный характер рисунка. Для нас важнее сила благородной птицы, выносливость, прозорливость и бесстрашие перед любыми испытаниями. Во-вторых, изображение беркута расположено под солнцем и он на своих крыльях как бы несёт огонь Счастья. В-третьих, он в движении – летит к своей заветной цели. Тем самым выражается стремление нашего народа к счастью и благоденствию, к высотам человеческой цивилизации.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орла с распростёртыми крыльями можно увидеть на головном уборе каменной статуи отважного предводителя древних тюрков Кюль-Тегина, сооружённой в 732 году. Это не просто украшение, а атрибут его власти.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285860"/>
            <a:ext cx="3089693" cy="154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14356"/>
            <a:ext cx="7772400" cy="9144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071678"/>
            <a:ext cx="7772400" cy="4283882"/>
          </a:xfrm>
        </p:spPr>
        <p:txBody>
          <a:bodyPr/>
          <a:lstStyle/>
          <a:p>
            <a:pPr algn="just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изображение орла (беркута) на флаге Республики Казахстан имеет двойной смысл: во-первых, символический (независимость, сила, благородство и т.д.), а во-вторых, географический (ареал обитания беркута - Казахстан).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143248"/>
            <a:ext cx="8715436" cy="371475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государственном гербе Республики Казахстан присутствует изображение мифических коней. Изображение коня с незапамятных времён имеет символическое значение. За этим знаком закрепились такие понятия, как храбрость льва, зрение орла и сила воли человека.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гербе изображён не просто конь, а конь с крыльями. Это связано с тем, что крылья символизируют мечту многонационального народа Казахстана о построении сильного и процветающего государства. Они свидетельствуют о чистых помыслах и стремлении к совершенствованию и достижению гармонии в обществе, с природой и мировой цивилизацией. В Государственном гербе республики изображены два мифических коня, и они как бы оберегают шанырак с двух сторон. Они также ярко выражают идею служения общему дому – Родине.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8114" y="142852"/>
            <a:ext cx="2728332" cy="27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14356"/>
            <a:ext cx="7772400" cy="9144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214554"/>
            <a:ext cx="7772400" cy="4141006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основной причиной включения изображения коней в гербе Республики Казахстан является символический смысл (конь - верный друг).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277</TotalTime>
  <Words>191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Изображение животных на государственных символах мира</vt:lpstr>
      <vt:lpstr>Слайд 2</vt:lpstr>
      <vt:lpstr>Слайд 3</vt:lpstr>
      <vt:lpstr>Слайд 4</vt:lpstr>
      <vt:lpstr>Слайд 5</vt:lpstr>
      <vt:lpstr>Животные на флаге и гербе республики Казахстан</vt:lpstr>
      <vt:lpstr>Вывод:</vt:lpstr>
      <vt:lpstr>Слайд 8</vt:lpstr>
      <vt:lpstr>Вывод: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Изображение животных на государственных символах мира</dc:title>
  <dc:creator>Admin</dc:creator>
  <cp:lastModifiedBy>Вероника 1</cp:lastModifiedBy>
  <cp:revision>39</cp:revision>
  <dcterms:created xsi:type="dcterms:W3CDTF">2012-01-15T09:43:55Z</dcterms:created>
  <dcterms:modified xsi:type="dcterms:W3CDTF">2012-01-16T18:18:28Z</dcterms:modified>
</cp:coreProperties>
</file>