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9" r:id="rId4"/>
    <p:sldId id="260" r:id="rId5"/>
    <p:sldId id="263" r:id="rId6"/>
    <p:sldId id="266" r:id="rId7"/>
    <p:sldId id="267" r:id="rId8"/>
    <p:sldId id="268" r:id="rId9"/>
    <p:sldId id="264" r:id="rId10"/>
    <p:sldId id="265" r:id="rId11"/>
    <p:sldId id="273" r:id="rId12"/>
    <p:sldId id="270" r:id="rId13"/>
    <p:sldId id="274" r:id="rId14"/>
    <p:sldId id="271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231510-957F-4AD1-A21C-35079C5ACEDC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0F49E72-F15E-4190-A56A-A03ED5A62D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48811-31B9-468B-B352-94507996558A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F3E0F-FF06-4EA3-9B17-15C800B56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A91A3F-85D0-4EB1-B3EF-C737E519F771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B959E-D0C9-4DE7-9116-AEEDF681FA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C8472-D26D-4D80-ABA5-B5FD0365D2F9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A1AE6-649A-4D82-BBF9-C56965DFE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204DA94-0B95-43B1-9E36-A82A230ECCD2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FE8DF5C-11B3-41AB-9F03-E82B1345E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6F1F3-1D18-4527-94A8-097BF60BF2F1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15F64-F114-48D2-BBED-F239585243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92F7BF-9176-4927-8C50-B2EFF470BC41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24111E5-AD7A-4D4C-B0B3-C0FD779546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DDA73-ED47-45A9-9D18-07194715E44A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B6D08-C003-401C-AB07-BB3D68839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229A52-E554-4E80-8B3D-CFBC011954AE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0956A7D-CE68-4A34-A023-03A40E172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5E0C75A-4D8D-4C61-AEBC-08AF08A98509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906A46-862F-4126-9021-7413F10D4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Прямоугольник 7"/>
          <p:cNvGrpSpPr>
            <a:grpSpLocks/>
          </p:cNvGrpSpPr>
          <p:nvPr/>
        </p:nvGrpSpPr>
        <p:grpSpPr bwMode="auto">
          <a:xfrm>
            <a:off x="646113" y="969963"/>
            <a:ext cx="4803775" cy="4802187"/>
            <a:chOff x="407" y="611"/>
            <a:chExt cx="3026" cy="3025"/>
          </a:xfrm>
        </p:grpSpPr>
        <p:pic>
          <p:nvPicPr>
            <p:cNvPr id="6" name="Прямоугольник 7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7" y="611"/>
              <a:ext cx="3026" cy="3025"/>
            </a:xfrm>
            <a:prstGeom prst="rect">
              <a:avLst/>
            </a:prstGeom>
            <a:noFill/>
          </p:spPr>
        </p:pic>
        <p:sp>
          <p:nvSpPr>
            <p:cNvPr id="7" name="Text Box 3"/>
            <p:cNvSpPr txBox="1">
              <a:spLocks noChangeArrowheads="1"/>
            </p:cNvSpPr>
            <p:nvPr/>
          </p:nvSpPr>
          <p:spPr bwMode="auto">
            <a:xfrm>
              <a:off x="480" y="672"/>
              <a:ext cx="2880" cy="28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tIns="274320"/>
            <a:lstStyle/>
            <a:p>
              <a:pPr indent="-282575">
                <a:lnSpc>
                  <a:spcPts val="3000"/>
                </a:lnSpc>
                <a:spcBef>
                  <a:spcPts val="600"/>
                </a:spcBef>
                <a:buClr>
                  <a:schemeClr val="accent1"/>
                </a:buClr>
                <a:buSzPct val="80000"/>
                <a:buFont typeface="Wingdings 2" pitchFamily="18" charset="2"/>
                <a:buNone/>
              </a:pPr>
              <a:endParaRPr lang="en-US" sz="3200">
                <a:latin typeface="Gill Sans MT"/>
              </a:endParaRPr>
            </a:p>
          </p:txBody>
        </p:sp>
      </p:grpSp>
      <p:sp>
        <p:nvSpPr>
          <p:cNvPr id="8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0EACA0-4C81-4245-B975-31F29486786D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11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BECD4C-F7B4-49CE-8C05-DB3EC2A513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76BF23DE-5D18-444D-8110-663C664ED3CA}" type="datetimeFigureOut">
              <a:rPr lang="ru-RU"/>
              <a:pPr>
                <a:defRPr/>
              </a:pPr>
              <a:t>30.05.2012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30B5E815-FCF7-4468-A148-C5F9C659C6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34" r:id="rId5"/>
    <p:sldLayoutId id="2147483729" r:id="rId6"/>
    <p:sldLayoutId id="2147483735" r:id="rId7"/>
    <p:sldLayoutId id="2147483736" r:id="rId8"/>
    <p:sldLayoutId id="2147483737" r:id="rId9"/>
    <p:sldLayoutId id="2147483728" r:id="rId10"/>
    <p:sldLayoutId id="214748372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14463" y="55563"/>
            <a:ext cx="7285037" cy="1309687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5724525" y="1916113"/>
            <a:ext cx="3070225" cy="1584325"/>
          </a:xfrm>
        </p:spPr>
        <p:txBody>
          <a:bodyPr>
            <a:normAutofit fontScale="47500" lnSpcReduction="20000"/>
          </a:bodyPr>
          <a:lstStyle/>
          <a:p>
            <a:pPr fontAlgn="auto">
              <a:lnSpc>
                <a:spcPct val="17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200" dirty="0" smtClean="0"/>
              <a:t>Авторы: </a:t>
            </a:r>
            <a:r>
              <a:rPr lang="ru-RU" sz="2200" dirty="0" err="1" smtClean="0"/>
              <a:t>Уютнова</a:t>
            </a:r>
            <a:r>
              <a:rPr lang="ru-RU" sz="2200" dirty="0" smtClean="0"/>
              <a:t> Е.В, Токарева О.Е. </a:t>
            </a:r>
            <a:r>
              <a:rPr lang="ru-RU" sz="2200" dirty="0" err="1" smtClean="0"/>
              <a:t>Свидерская</a:t>
            </a:r>
            <a:r>
              <a:rPr lang="ru-RU" sz="2200" dirty="0" smtClean="0"/>
              <a:t> О.В., Филимонова З.Н.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200" dirty="0" smtClean="0"/>
              <a:t>Детский сад №146  «Калинка»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200" dirty="0" smtClean="0"/>
              <a:t>АНО ДО «Планета детства «Лада» </a:t>
            </a:r>
          </a:p>
          <a:p>
            <a:pPr fontAlgn="auto">
              <a:lnSpc>
                <a:spcPct val="17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ru-RU" sz="2200" dirty="0" smtClean="0"/>
              <a:t>Г.о.Тольятти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3013" y="1828800"/>
            <a:ext cx="4365625" cy="471170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7638" y="3627438"/>
            <a:ext cx="2427287" cy="30718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69215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3716338"/>
            <a:ext cx="3514725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5292725" y="1196975"/>
            <a:ext cx="2879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orbel" pitchFamily="34" charset="0"/>
              </a:rPr>
              <a:t>Серебряные столовые приборы</a:t>
            </a:r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1835150" y="5013325"/>
            <a:ext cx="3168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rbel" pitchFamily="34" charset="0"/>
              </a:rPr>
              <a:t>Щипчики для колки сахара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0813" y="109538"/>
            <a:ext cx="7540625" cy="749300"/>
          </a:xfrm>
        </p:spPr>
      </p:pic>
      <p:pic>
        <p:nvPicPr>
          <p:cNvPr id="23554" name="Picture 3" descr="C:\Documents and Settings\Admin\Рабочий стол\P105054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411413" y="1341438"/>
            <a:ext cx="4608512" cy="5375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6" descr="C:\Documents and Settings\Admin\Рабочий стол\P10204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88913"/>
            <a:ext cx="3743325" cy="4535487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24578" name="Picture 2" descr="C:\Documents and Settings\Admin\Рабочий стол\презентация 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3068638"/>
            <a:ext cx="4895850" cy="3673475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24579" name="Picture 3" descr="C:\Documents and Settings\Admin\Рабочий стол\презентация 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476250"/>
            <a:ext cx="20161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87700" y="115888"/>
            <a:ext cx="3998913" cy="669925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1476375" y="4268788"/>
            <a:ext cx="7497763" cy="46037"/>
          </a:xfrm>
        </p:spPr>
        <p:txBody>
          <a:bodyPr>
            <a:normAutofit fontScale="25000" lnSpcReduction="2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25603" name="Picture 2" descr="C:\Documents and Settings\Admin\Рабочий стол\презентация 002.jpg"/>
          <p:cNvPicPr>
            <a:picLocks noChangeAspect="1" noChangeArrowheads="1"/>
          </p:cNvPicPr>
          <p:nvPr/>
        </p:nvPicPr>
        <p:blipFill>
          <a:blip r:embed="rId3"/>
          <a:srcRect b="-1335"/>
          <a:stretch>
            <a:fillRect/>
          </a:stretch>
        </p:blipFill>
        <p:spPr bwMode="auto">
          <a:xfrm>
            <a:off x="3779838" y="1484313"/>
            <a:ext cx="4968875" cy="4537075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25604" name="Picture 4" descr="C:\Documents and Settings\Admin\Рабочий стол\презентация 0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350" y="3141663"/>
            <a:ext cx="2089150" cy="3095625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3319" name="Picture 7" descr="C:\Documents and Settings\Admin\Рабочий стол\P105055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908050"/>
            <a:ext cx="1727200" cy="1728788"/>
          </a:xfrm>
          <a:prstGeom prst="rect">
            <a:avLst/>
          </a:prstGeom>
          <a:noFill/>
          <a:ln w="28575">
            <a:solidFill>
              <a:srgbClr val="E17B7C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41805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Создаем сами родословное древо</a:t>
            </a:r>
            <a:endParaRPr lang="ru-RU" sz="36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10800000" flipV="1">
            <a:off x="1547813" y="908050"/>
            <a:ext cx="7416800" cy="5400675"/>
          </a:xfrm>
          <a:ln>
            <a:solidFill>
              <a:schemeClr val="bg1"/>
            </a:solidFill>
          </a:ln>
        </p:spPr>
        <p:txBody>
          <a:bodyPr/>
          <a:lstStyle/>
          <a:p>
            <a:endParaRPr lang="ru-RU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3635375" y="5445125"/>
            <a:ext cx="1152525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Дедушка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076825" y="5445125"/>
            <a:ext cx="1150938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Бабушка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68538" y="5445125"/>
            <a:ext cx="1223962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Бабушка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43663" y="5445125"/>
            <a:ext cx="1223962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Дедушка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940425" y="4149725"/>
            <a:ext cx="46038" cy="44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563938" y="3644900"/>
            <a:ext cx="1079500" cy="1058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Мама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4932363" y="3644900"/>
            <a:ext cx="1079500" cy="10588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Папа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555875" y="1989138"/>
            <a:ext cx="100806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Я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867400" y="2060575"/>
            <a:ext cx="100806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Сестра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211638" y="1989138"/>
            <a:ext cx="100806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Брат</a:t>
            </a:r>
            <a:endParaRPr lang="ru-RU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rot="5400000" flipH="1" flipV="1">
            <a:off x="3420268" y="4869657"/>
            <a:ext cx="576263" cy="431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0800000">
            <a:off x="5651500" y="4724400"/>
            <a:ext cx="720725" cy="649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 flipH="1" flipV="1">
            <a:off x="5724525" y="3068638"/>
            <a:ext cx="647700" cy="64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 flipH="1" flipV="1">
            <a:off x="4175919" y="3393281"/>
            <a:ext cx="6477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V="1">
            <a:off x="3240088" y="3105150"/>
            <a:ext cx="719138" cy="503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xtBox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249238"/>
            <a:ext cx="6911975" cy="688975"/>
          </a:xfrm>
          <a:prstGeom prst="rect">
            <a:avLst/>
          </a:prstGeom>
          <a:noFill/>
        </p:spPr>
      </p:pic>
      <p:pic>
        <p:nvPicPr>
          <p:cNvPr id="14338" name="Picture 2" descr="C:\Documents and Settings\Admin\Рабочий стол\P10204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412875"/>
            <a:ext cx="2590800" cy="3095625"/>
          </a:xfrm>
          <a:prstGeom prst="rect">
            <a:avLst/>
          </a:prstGeom>
          <a:noFill/>
          <a:ln w="28575">
            <a:solidFill>
              <a:srgbClr val="E17B7C"/>
            </a:solidFill>
            <a:prstDash val="sysDash"/>
            <a:miter lim="800000"/>
            <a:headEnd/>
            <a:tailEnd/>
          </a:ln>
        </p:spPr>
      </p:pic>
      <p:pic>
        <p:nvPicPr>
          <p:cNvPr id="14339" name="Picture 3" descr="H:\Фото Свинцицкого\Фотка6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1052513"/>
            <a:ext cx="2665412" cy="1655762"/>
          </a:xfrm>
          <a:prstGeom prst="rect">
            <a:avLst/>
          </a:prstGeom>
          <a:noFill/>
          <a:ln w="19050">
            <a:solidFill>
              <a:srgbClr val="E17B7C"/>
            </a:solidFill>
            <a:prstDash val="sysDash"/>
            <a:miter lim="800000"/>
            <a:headEnd/>
            <a:tailEnd/>
          </a:ln>
        </p:spPr>
      </p:pic>
      <p:pic>
        <p:nvPicPr>
          <p:cNvPr id="14340" name="Picture 4" descr="H:\Фото Свинцицкого\Фотка68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2781300"/>
            <a:ext cx="2590800" cy="1727200"/>
          </a:xfrm>
          <a:prstGeom prst="rect">
            <a:avLst/>
          </a:prstGeom>
          <a:noFill/>
          <a:ln w="19050">
            <a:solidFill>
              <a:srgbClr val="E17B7C"/>
            </a:solidFill>
            <a:prstDash val="sysDash"/>
            <a:miter lim="800000"/>
            <a:headEnd/>
            <a:tailEnd/>
          </a:ln>
        </p:spPr>
      </p:pic>
      <p:pic>
        <p:nvPicPr>
          <p:cNvPr id="14341" name="Picture 5" descr="H:\Фото Свинцицкого\Фотка69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11863" y="4581525"/>
            <a:ext cx="2663825" cy="1943100"/>
          </a:xfrm>
          <a:prstGeom prst="rect">
            <a:avLst/>
          </a:prstGeom>
          <a:noFill/>
          <a:ln w="19050">
            <a:solidFill>
              <a:srgbClr val="E17B7C"/>
            </a:solidFill>
            <a:prstDash val="sysDash"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476375" y="4724400"/>
            <a:ext cx="2663825" cy="708025"/>
          </a:xfrm>
          <a:prstGeom prst="rect">
            <a:avLst/>
          </a:prstGeom>
          <a:noFill/>
          <a:ln w="38100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+mn-lt"/>
              </a:rPr>
              <a:t>Награды семьи </a:t>
            </a:r>
            <a:r>
              <a:rPr lang="ru-RU" sz="2000" dirty="0" err="1">
                <a:latin typeface="+mn-lt"/>
              </a:rPr>
              <a:t>Свинцицких</a:t>
            </a:r>
            <a:endParaRPr lang="ru-RU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\Рабочий стол\P10504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15888"/>
            <a:ext cx="5688013" cy="3889375"/>
          </a:xfrm>
          <a:prstGeom prst="rect">
            <a:avLst/>
          </a:prstGeom>
          <a:noFill/>
          <a:ln w="38100">
            <a:solidFill>
              <a:srgbClr val="E17B7C"/>
            </a:solidFill>
            <a:miter lim="800000"/>
            <a:headEnd/>
            <a:tailEnd/>
          </a:ln>
        </p:spPr>
      </p:pic>
      <p:pic>
        <p:nvPicPr>
          <p:cNvPr id="15363" name="Picture 3" descr="C:\Documents and Settings\Admin\Рабочий стол\P10505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4437063"/>
            <a:ext cx="3241675" cy="2087562"/>
          </a:xfrm>
          <a:prstGeom prst="rect">
            <a:avLst/>
          </a:prstGeom>
          <a:noFill/>
          <a:ln w="28575">
            <a:solidFill>
              <a:srgbClr val="E17B7C"/>
            </a:solidFill>
            <a:prstDash val="sysDash"/>
            <a:miter lim="800000"/>
            <a:headEnd/>
            <a:tailEnd/>
          </a:ln>
        </p:spPr>
      </p:pic>
      <p:pic>
        <p:nvPicPr>
          <p:cNvPr id="15364" name="Picture 4" descr="H:\о семье\P105039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1550" y="2349500"/>
            <a:ext cx="2087563" cy="3095625"/>
          </a:xfrm>
          <a:prstGeom prst="rect">
            <a:avLst/>
          </a:prstGeom>
          <a:noFill/>
          <a:ln w="38100">
            <a:solidFill>
              <a:srgbClr val="E17B7C"/>
            </a:solidFill>
            <a:prstDash val="sysDash"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53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0813" y="171450"/>
            <a:ext cx="7132637" cy="755650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513" y="1052513"/>
            <a:ext cx="6121400" cy="4318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052513"/>
            <a:ext cx="6911975" cy="5184775"/>
          </a:xfrm>
          <a:prstGeom prst="rect">
            <a:avLst/>
          </a:prstGeom>
          <a:noFill/>
          <a:ln w="76200">
            <a:solidFill>
              <a:srgbClr val="FED46C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6" name="Прямоугольник 5" hidden="1"/>
          <p:cNvSpPr/>
          <p:nvPr/>
        </p:nvSpPr>
        <p:spPr>
          <a:xfrm>
            <a:off x="3779838" y="2708275"/>
            <a:ext cx="1296987" cy="92392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dirty="0">
              <a:ln/>
              <a:solidFill>
                <a:schemeClr val="accent3"/>
              </a:solidFill>
              <a:latin typeface="+mn-lt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3789363"/>
            <a:ext cx="3960813" cy="287972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384864" cy="562392"/>
          </a:xfrm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Семейные реликвии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331913" y="1196975"/>
            <a:ext cx="3384550" cy="3311525"/>
          </a:xfrm>
          <a:ln w="28575">
            <a:solidFill>
              <a:srgbClr val="A9D7E2"/>
            </a:solidFill>
          </a:ln>
        </p:spPr>
      </p:pic>
      <p:sp>
        <p:nvSpPr>
          <p:cNvPr id="15364" name="Содержимое 10"/>
          <p:cNvSpPr>
            <a:spLocks noGrp="1"/>
          </p:cNvSpPr>
          <p:nvPr>
            <p:ph sz="half" idx="1"/>
          </p:nvPr>
        </p:nvSpPr>
        <p:spPr>
          <a:xfrm>
            <a:off x="5003800" y="1700213"/>
            <a:ext cx="3600450" cy="576262"/>
          </a:xfrm>
          <a:solidFill>
            <a:schemeClr val="accent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ru-RU" sz="2400" smtClean="0">
                <a:solidFill>
                  <a:schemeClr val="bg1"/>
                </a:solidFill>
              </a:rPr>
              <a:t>Боевые награды </a:t>
            </a:r>
          </a:p>
          <a:p>
            <a:endParaRPr lang="ru-R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3860800"/>
            <a:ext cx="1835150" cy="216058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363" y="836613"/>
            <a:ext cx="3887787" cy="504825"/>
          </a:xfrm>
          <a:solidFill>
            <a:schemeClr val="accent1"/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Награды за ударный труд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16387" name="Picture 2" descr="C:\Documents and Settings\Admin\Рабочий стол\P105023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87450" y="404813"/>
            <a:ext cx="3370263" cy="2663825"/>
          </a:xfrm>
          <a:ln w="28575">
            <a:solidFill>
              <a:schemeClr val="accent1"/>
            </a:solidFill>
          </a:ln>
        </p:spPr>
      </p:pic>
      <p:pic>
        <p:nvPicPr>
          <p:cNvPr id="16388" name="Picture 4" descr="C:\Documents and Settings\Admin\Рабочий стол\P10502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787900" y="2492375"/>
            <a:ext cx="4248150" cy="3673475"/>
          </a:xfrm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0813" y="139700"/>
            <a:ext cx="7205662" cy="682625"/>
          </a:xfrm>
        </p:spPr>
      </p:pic>
      <p:pic>
        <p:nvPicPr>
          <p:cNvPr id="174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58888" y="1196975"/>
            <a:ext cx="3657600" cy="2303463"/>
          </a:xfrm>
          <a:ln w="19050">
            <a:solidFill>
              <a:srgbClr val="FFC000"/>
            </a:solidFill>
          </a:ln>
        </p:spPr>
      </p:pic>
      <p:sp>
        <p:nvSpPr>
          <p:cNvPr id="17411" name="TextBox 9"/>
          <p:cNvSpPr txBox="1">
            <a:spLocks noChangeArrowheads="1"/>
          </p:cNvSpPr>
          <p:nvPr/>
        </p:nvSpPr>
        <p:spPr bwMode="auto">
          <a:xfrm>
            <a:off x="5292725" y="1628775"/>
            <a:ext cx="3240088" cy="1477963"/>
          </a:xfrm>
          <a:prstGeom prst="rect">
            <a:avLst/>
          </a:prstGeom>
          <a:noFill/>
          <a:ln w="19050">
            <a:solidFill>
              <a:srgbClr val="FFC0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rbel" pitchFamily="34" charset="0"/>
              </a:rPr>
              <a:t>Самотканное полотно для украшения икон. Соткано Фёдоровой Екатериной Фадеевной  (в период 1910-1915 гг).</a:t>
            </a:r>
          </a:p>
        </p:txBody>
      </p:sp>
      <p:sp>
        <p:nvSpPr>
          <p:cNvPr id="17412" name="Содержимое 10"/>
          <p:cNvSpPr>
            <a:spLocks noGrp="1"/>
          </p:cNvSpPr>
          <p:nvPr>
            <p:ph sz="half" idx="2"/>
          </p:nvPr>
        </p:nvSpPr>
        <p:spPr>
          <a:xfrm>
            <a:off x="1692275" y="4365625"/>
            <a:ext cx="2592388" cy="431800"/>
          </a:xfrm>
          <a:ln w="19050">
            <a:solidFill>
              <a:srgbClr val="FFC000"/>
            </a:solidFill>
            <a:prstDash val="sysDash"/>
          </a:ln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1800" smtClean="0"/>
              <a:t>Вышитый рушник</a:t>
            </a:r>
          </a:p>
        </p:txBody>
      </p:sp>
      <p:pic>
        <p:nvPicPr>
          <p:cNvPr id="17413" name="Picture 6" descr="C:\Documents and Settings\Admin\Рабочий стол\P10502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3716338"/>
            <a:ext cx="3744912" cy="293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:\о семье\P10502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88913"/>
            <a:ext cx="31686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260350"/>
            <a:ext cx="2519362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5" descr="H:\Реликвии\P10503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4724400"/>
            <a:ext cx="27463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6" descr="H:\Реликвии\P105037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19250" y="4581525"/>
            <a:ext cx="2881313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Documents and Settings\Admin\Рабочий стол\P10502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88913"/>
            <a:ext cx="4284663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3" descr="C:\Documents and Settings\Admin\Рабочий стол\P10502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213100"/>
            <a:ext cx="40322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\Рабочий стол\P10502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4005263"/>
            <a:ext cx="3384550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C:\Documents and Settings\Admin\Рабочий стол\P10502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260350"/>
            <a:ext cx="360045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C:\Documents and Settings\Admin\Рабочий стол\P105048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260350"/>
            <a:ext cx="3529013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2700338" y="3644900"/>
            <a:ext cx="4751387" cy="369888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orbel" pitchFamily="34" charset="0"/>
              </a:rPr>
              <a:t>Современное рукоделие наших бабушек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2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12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384864" cy="490384"/>
          </a:xfrm>
          <a:ln w="28575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Личные вещи членов семьи</a:t>
            </a:r>
            <a:endParaRPr lang="ru-RU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4076700"/>
            <a:ext cx="2951163" cy="2447925"/>
          </a:xfrm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867400" y="4076700"/>
            <a:ext cx="2665413" cy="2520950"/>
          </a:xfrm>
        </p:spPr>
      </p:pic>
      <p:pic>
        <p:nvPicPr>
          <p:cNvPr id="7172" name="Picture 4" descr="H:\о семье\P1050484.JPG"/>
          <p:cNvPicPr>
            <a:picLocks noChangeAspect="1" noChangeArrowheads="1"/>
          </p:cNvPicPr>
          <p:nvPr/>
        </p:nvPicPr>
        <p:blipFill>
          <a:blip r:embed="rId4"/>
          <a:srcRect l="5695" t="29900" r="-28136" b="12440"/>
          <a:stretch>
            <a:fillRect/>
          </a:stretch>
        </p:blipFill>
        <p:spPr bwMode="auto">
          <a:xfrm>
            <a:off x="3708400" y="1341438"/>
            <a:ext cx="3887788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7"/>
          <p:cNvSpPr txBox="1">
            <a:spLocks noChangeArrowheads="1"/>
          </p:cNvSpPr>
          <p:nvPr/>
        </p:nvSpPr>
        <p:spPr bwMode="auto">
          <a:xfrm>
            <a:off x="7019925" y="1268413"/>
            <a:ext cx="15128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rbel" pitchFamily="34" charset="0"/>
              </a:rPr>
              <a:t>Кольцо прабабушки</a:t>
            </a:r>
          </a:p>
        </p:txBody>
      </p:sp>
      <p:sp>
        <p:nvSpPr>
          <p:cNvPr id="21510" name="TextBox 10"/>
          <p:cNvSpPr txBox="1">
            <a:spLocks noChangeArrowheads="1"/>
          </p:cNvSpPr>
          <p:nvPr/>
        </p:nvSpPr>
        <p:spPr bwMode="auto">
          <a:xfrm>
            <a:off x="1187450" y="3716338"/>
            <a:ext cx="2520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rbel" pitchFamily="34" charset="0"/>
              </a:rPr>
              <a:t>Бабушкины украшения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322</TotalTime>
  <Words>67</Words>
  <Application>Microsoft Office PowerPoint</Application>
  <PresentationFormat>Экран (4:3)</PresentationFormat>
  <Paragraphs>23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7</vt:i4>
      </vt:variant>
      <vt:variant>
        <vt:lpstr>Заголовки слайдов</vt:lpstr>
      </vt:variant>
      <vt:variant>
        <vt:i4>16</vt:i4>
      </vt:variant>
    </vt:vector>
  </HeadingPairs>
  <TitlesOfParts>
    <vt:vector size="29" baseType="lpstr">
      <vt:lpstr>Corbel</vt:lpstr>
      <vt:lpstr>Arial</vt:lpstr>
      <vt:lpstr>Wingdings 2</vt:lpstr>
      <vt:lpstr>Verdana</vt:lpstr>
      <vt:lpstr>Calibri</vt:lpstr>
      <vt:lpstr>Gill Sans MT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Слайд 1</vt:lpstr>
      <vt:lpstr>Слайд 2</vt:lpstr>
      <vt:lpstr>Слайд 3</vt:lpstr>
      <vt:lpstr>Награды за ударный труд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nadezhda.pronskaya</cp:lastModifiedBy>
  <cp:revision>36</cp:revision>
  <dcterms:created xsi:type="dcterms:W3CDTF">2012-05-27T08:05:45Z</dcterms:created>
  <dcterms:modified xsi:type="dcterms:W3CDTF">2012-05-30T12:32:40Z</dcterms:modified>
</cp:coreProperties>
</file>