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A5457-26F7-43C2-83AC-7FABA3B34339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72009-1711-43E2-B002-E595537B30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2009-1711-43E2-B002-E595537B302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2;&#1091;&#1079;&#1099;&#1082;&#1072;%20&#1088;&#1072;&#1073;&#1086;&#1095;&#1072;&#1103;\&#1058;&#1077;&#1072;&#1090;&#1088;&#1072;&#1083;&#1100;&#1085;&#1099;&#1077;%20&#1096;&#1091;&#1084;&#1099;\89%20-%20&#1058;&#1088;&#1077;&#1082;%2089.wav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2;&#1091;&#1079;&#1099;&#1082;&#1072;%20&#1088;&#1072;&#1073;&#1086;&#1095;&#1072;&#1103;\&#1058;&#1077;&#1072;&#1090;&#1088;&#1072;&#1083;&#1100;&#1085;&#1099;&#1077;%20&#1096;&#1091;&#1084;&#1099;\89%20-%20&#1058;&#1088;&#1077;&#1082;%2089.wav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2;&#1091;&#1079;&#1099;&#1082;&#1072;%20&#1088;&#1072;&#1073;&#1086;&#1095;&#1072;&#1103;\&#1058;&#1077;&#1072;&#1090;&#1088;&#1072;&#1083;&#1100;&#1085;&#1099;&#1077;%20&#1096;&#1091;&#1084;&#1099;\89%20-%20&#1058;&#1088;&#1077;&#1082;%2089.wav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2;&#1091;&#1079;&#1099;&#1082;&#1072;%20&#1088;&#1072;&#1073;&#1086;&#1095;&#1072;&#1103;\&#1058;&#1077;&#1072;&#1090;&#1088;&#1072;&#1083;&#1100;&#1085;&#1099;&#1077;%20&#1096;&#1091;&#1084;&#1099;\89%20-%20&#1058;&#1088;&#1077;&#1082;%2089.wav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2;&#1091;&#1079;&#1099;&#1082;&#1072;%20&#1088;&#1072;&#1073;&#1086;&#1095;&#1072;&#1103;\&#1058;&#1077;&#1072;&#1090;&#1088;&#1072;&#1083;&#1100;&#1085;&#1099;&#1077;%20&#1096;&#1091;&#1084;&#1099;\65%20-%20&#1058;&#1088;&#1077;&#1082;%2065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2;&#1091;&#1079;&#1099;&#1082;&#1072;%20&#1088;&#1072;&#1073;&#1086;&#1095;&#1072;&#1103;\&#1058;&#1077;&#1072;&#1090;&#1088;&#1072;&#1083;&#1100;&#1085;&#1099;&#1077;%20&#1096;&#1091;&#1084;&#1099;\53%20-%20&#1058;&#1088;&#1077;&#1082;%2053.wav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2;&#1091;&#1079;&#1099;&#1082;&#1072;%20&#1088;&#1072;&#1073;&#1086;&#1095;&#1072;&#1103;\&#1058;&#1077;&#1072;&#1090;&#1088;&#1072;&#1083;&#1100;&#1085;&#1099;&#1077;%20&#1096;&#1091;&#1084;&#1099;\65%20-%20&#1058;&#1088;&#1077;&#1082;%2065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2;&#1091;&#1079;&#1099;&#1082;&#1072;%20&#1088;&#1072;&#1073;&#1086;&#1095;&#1072;&#1103;\&#1058;&#1077;&#1072;&#1090;&#1088;&#1072;&#1083;&#1100;&#1085;&#1099;&#1077;%20&#1096;&#1091;&#1084;&#1099;\89%20-%20&#1058;&#1088;&#1077;&#1082;%2089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2;&#1091;&#1079;&#1099;&#1082;&#1072;%20&#1088;&#1072;&#1073;&#1086;&#1095;&#1072;&#1103;\&#1058;&#1077;&#1072;&#1090;&#1088;&#1072;&#1083;&#1100;&#1085;&#1099;&#1077;%20&#1096;&#1091;&#1084;&#1099;\89%20-%20&#1058;&#1088;&#1077;&#1082;%2089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2;&#1091;&#1079;&#1099;&#1082;&#1072;%20&#1088;&#1072;&#1073;&#1086;&#1095;&#1072;&#1103;\&#1058;&#1077;&#1072;&#1090;&#1088;&#1072;&#1083;&#1100;&#1085;&#1099;&#1077;%20&#1096;&#1091;&#1084;&#1099;\89%20-%20&#1058;&#1088;&#1077;&#1082;%2089.wa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91;&#1079;&#1099;&#1082;&#1072;\&#1053;&#1086;&#1074;&#1072;&#1103;%20&#1087;&#1072;&#1087;&#1082;&#1072;%20(2)\02%20-%20&#1058;&#1088;&#1077;&#1082;%20%202-1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gaga.ru/uploads/posts/2008-11/1227176255_caves_06.jpg" TargetMode="External"/><Relationship Id="rId3" Type="http://schemas.openxmlformats.org/officeDocument/2006/relationships/image" Target="../media/image23.wmf"/><Relationship Id="rId7" Type="http://schemas.openxmlformats.org/officeDocument/2006/relationships/image" Target="../media/image2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jpeg"/><Relationship Id="rId4" Type="http://schemas.openxmlformats.org/officeDocument/2006/relationships/image" Target="../media/image24.gif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2143117"/>
            <a:ext cx="8429684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CC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Как щенок свое имя искал…</a:t>
            </a:r>
          </a:p>
          <a:p>
            <a:pPr algn="ctr"/>
            <a:r>
              <a:rPr lang="ru-RU" sz="5400" b="1" spc="200" dirty="0" smtClean="0">
                <a:ln w="2921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CC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Звук и буква </a:t>
            </a:r>
            <a:r>
              <a:rPr lang="ru-RU" sz="5400" b="1" spc="200" dirty="0" err="1" smtClean="0">
                <a:ln w="2921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CC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щ</a:t>
            </a:r>
            <a:endParaRPr lang="ru-RU" sz="5400" b="1" spc="200" dirty="0">
              <a:ln w="2921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CC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928670"/>
            <a:ext cx="35719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0000" b="1" spc="200" dirty="0" smtClean="0">
                <a:ln w="2921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CC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</a:t>
            </a:r>
            <a:endParaRPr lang="ru-RU" sz="30000" b="1" spc="200" dirty="0">
              <a:ln w="2921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CC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" name="Picture 3" descr="C:\Documents and Settings\Admin\Рабочий стол\Новая папка\48547837_1252568076_0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214818"/>
            <a:ext cx="1750999" cy="2390787"/>
          </a:xfrm>
          <a:prstGeom prst="rect">
            <a:avLst/>
          </a:prstGeom>
          <a:noFill/>
        </p:spPr>
      </p:pic>
      <p:pic>
        <p:nvPicPr>
          <p:cNvPr id="5" name="89 - Трек 8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Рисунок 17" descr="D:\Отрисовки\мои\00000 МОЖНО\хрень\Звуковые линееечки\Зв линейка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714356"/>
            <a:ext cx="709612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572264" y="2786058"/>
            <a:ext cx="1143008" cy="107157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29058" y="2786058"/>
            <a:ext cx="1143008" cy="107157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57356" y="3357562"/>
            <a:ext cx="1143008" cy="107157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00826" y="3357562"/>
            <a:ext cx="1143008" cy="107157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00496" y="3500438"/>
            <a:ext cx="1143008" cy="107157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57356" y="2714620"/>
            <a:ext cx="1143008" cy="107157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0"/>
            <a:ext cx="35719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0000" b="1" spc="200" dirty="0" smtClean="0">
                <a:ln w="2921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CC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</a:t>
            </a:r>
            <a:endParaRPr lang="ru-RU" sz="30000" b="1" spc="200" dirty="0">
              <a:ln w="2921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CC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Picture 3" descr="C:\Documents and Settings\Admin\Рабочий стол\Новая папка\48547837_1252568076_0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214818"/>
            <a:ext cx="1750999" cy="2390787"/>
          </a:xfrm>
          <a:prstGeom prst="rect">
            <a:avLst/>
          </a:prstGeom>
          <a:noFill/>
        </p:spPr>
      </p:pic>
      <p:pic>
        <p:nvPicPr>
          <p:cNvPr id="6" name="89 - Трек 8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D:\Леночка\Картинки\мультфильмы\Cartoons\belle.jpg"/>
          <p:cNvPicPr>
            <a:picLocks noChangeAspect="1" noChangeArrowheads="1"/>
          </p:cNvPicPr>
          <p:nvPr/>
        </p:nvPicPr>
        <p:blipFill>
          <a:blip r:embed="rId3" cstate="print"/>
          <a:srcRect r="54688" b="13750"/>
          <a:stretch>
            <a:fillRect/>
          </a:stretch>
        </p:blipFill>
        <p:spPr bwMode="auto">
          <a:xfrm>
            <a:off x="2214546" y="214290"/>
            <a:ext cx="4643470" cy="624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0"/>
            <a:ext cx="35719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0000" b="1" spc="200" dirty="0" smtClean="0">
                <a:ln w="2921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CC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</a:t>
            </a:r>
            <a:endParaRPr lang="ru-RU" sz="30000" b="1" spc="200" dirty="0">
              <a:ln w="2921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CC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Picture 3" descr="C:\Documents and Settings\Admin\Рабочий стол\Новая папка\48547837_1252568076_0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071942"/>
            <a:ext cx="1750999" cy="2390787"/>
          </a:xfrm>
          <a:prstGeom prst="rect">
            <a:avLst/>
          </a:prstGeom>
          <a:noFill/>
        </p:spPr>
      </p:pic>
      <p:pic>
        <p:nvPicPr>
          <p:cNvPr id="6" name="89 - Трек 8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Новая папка\48547837_1252568076_0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57298"/>
            <a:ext cx="3214710" cy="4389315"/>
          </a:xfrm>
          <a:prstGeom prst="rect">
            <a:avLst/>
          </a:prstGeom>
          <a:noFill/>
        </p:spPr>
      </p:pic>
      <p:pic>
        <p:nvPicPr>
          <p:cNvPr id="4" name="89 - Трек 8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Новая папка\2EED7FE20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65 - Трек 6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D:\Леночка\Картинки\анимашки\detia-18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000240"/>
            <a:ext cx="4572032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642918"/>
            <a:ext cx="592935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53 - Трек 5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4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Новая папка\2EED7FE20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65 - Трек 6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Новая папка\0_1c330_8aa6c5f2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357166"/>
            <a:ext cx="8239182" cy="621510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\48547837_1252568076_02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786322"/>
            <a:ext cx="1332433" cy="1819283"/>
          </a:xfrm>
          <a:prstGeom prst="rect">
            <a:avLst/>
          </a:prstGeom>
          <a:noFill/>
        </p:spPr>
      </p:pic>
      <p:pic>
        <p:nvPicPr>
          <p:cNvPr id="9" name="89 - Трек 8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Новая папка\g070733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6824">
            <a:off x="478818" y="1013929"/>
            <a:ext cx="1762014" cy="2857659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овая папка\p000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02" r="3125" b="9603"/>
          <a:stretch>
            <a:fillRect/>
          </a:stretch>
        </p:blipFill>
        <p:spPr bwMode="auto">
          <a:xfrm rot="20606596">
            <a:off x="2881119" y="64775"/>
            <a:ext cx="3786214" cy="222088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Новая папка\[щ] щук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27" b="28836"/>
          <a:stretch>
            <a:fillRect/>
          </a:stretch>
        </p:blipFill>
        <p:spPr bwMode="auto">
          <a:xfrm rot="19852851">
            <a:off x="4902599" y="4821574"/>
            <a:ext cx="3600450" cy="2000264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Новая папка\g0142808.WM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0F"/>
              </a:clrFrom>
              <a:clrTo>
                <a:srgbClr val="FFFF0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785926"/>
            <a:ext cx="2160590" cy="218912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Новая папка\p0026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56" t="50936" r="17093" b="7423"/>
          <a:stretch>
            <a:fillRect/>
          </a:stretch>
        </p:blipFill>
        <p:spPr bwMode="auto">
          <a:xfrm>
            <a:off x="571472" y="4071918"/>
            <a:ext cx="3355962" cy="2786082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Новая папка\p0011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2" t="7099" r="8462" b="66279"/>
          <a:stretch>
            <a:fillRect/>
          </a:stretch>
        </p:blipFill>
        <p:spPr bwMode="auto">
          <a:xfrm>
            <a:off x="2357422" y="2143117"/>
            <a:ext cx="4357718" cy="1841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214290"/>
            <a:ext cx="35719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0000" b="1" spc="200" dirty="0" err="1" smtClean="0">
                <a:ln w="2921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CC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щ</a:t>
            </a:r>
            <a:endParaRPr lang="ru-RU" sz="30000" b="1" spc="200" dirty="0">
              <a:ln w="2921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CC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" name="Picture 3" descr="C:\Documents and Settings\Admin\Рабочий стол\Новая папка\48547837_1252568076_0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000504"/>
            <a:ext cx="1803320" cy="2462225"/>
          </a:xfrm>
          <a:prstGeom prst="rect">
            <a:avLst/>
          </a:prstGeom>
          <a:noFill/>
        </p:spPr>
      </p:pic>
      <p:pic>
        <p:nvPicPr>
          <p:cNvPr id="5" name="89 - Трек 8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28604"/>
            <a:ext cx="3041650" cy="2608262"/>
          </a:xfrm>
          <a:prstGeom prst="rect">
            <a:avLst/>
          </a:prstGeom>
          <a:noFill/>
        </p:spPr>
      </p:pic>
      <p:pic>
        <p:nvPicPr>
          <p:cNvPr id="2051" name="Picture 3" descr="imag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28604"/>
            <a:ext cx="3219450" cy="2828925"/>
          </a:xfrm>
          <a:prstGeom prst="rect">
            <a:avLst/>
          </a:prstGeom>
          <a:noFill/>
        </p:spPr>
      </p:pic>
      <p:pic>
        <p:nvPicPr>
          <p:cNvPr id="2052" name="Picture 4" descr="image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214950"/>
            <a:ext cx="3217863" cy="1328738"/>
          </a:xfrm>
          <a:prstGeom prst="rect">
            <a:avLst/>
          </a:prstGeom>
          <a:noFill/>
        </p:spPr>
      </p:pic>
      <p:pic>
        <p:nvPicPr>
          <p:cNvPr id="2053" name="Picture 5" descr="image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357562"/>
            <a:ext cx="2979737" cy="1524000"/>
          </a:xfrm>
          <a:prstGeom prst="rect">
            <a:avLst/>
          </a:prstGeom>
          <a:noFill/>
        </p:spPr>
      </p:pic>
      <p:pic>
        <p:nvPicPr>
          <p:cNvPr id="2054" name="Picture 6" descr="image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500438"/>
            <a:ext cx="1341438" cy="1603375"/>
          </a:xfrm>
          <a:prstGeom prst="rect">
            <a:avLst/>
          </a:prstGeom>
          <a:noFill/>
        </p:spPr>
      </p:pic>
      <p:pic>
        <p:nvPicPr>
          <p:cNvPr id="2055" name="Picture 7" descr="image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143512"/>
            <a:ext cx="30130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928670"/>
            <a:ext cx="35719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0000" b="1" spc="200" dirty="0" smtClean="0">
                <a:ln w="2921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CC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Э</a:t>
            </a:r>
            <a:endParaRPr lang="ru-RU" sz="30000" b="1" spc="200" dirty="0">
              <a:ln w="2921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CC66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Picture 3" descr="C:\Documents and Settings\Admin\Рабочий стол\Новая папка\48547837_1252568076_0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214818"/>
            <a:ext cx="1750999" cy="2390787"/>
          </a:xfrm>
          <a:prstGeom prst="rect">
            <a:avLst/>
          </a:prstGeom>
          <a:noFill/>
        </p:spPr>
      </p:pic>
      <p:pic>
        <p:nvPicPr>
          <p:cNvPr id="6" name="89 - Трек 8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Новая папка\priroda-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928670"/>
            <a:ext cx="5357850" cy="4357718"/>
          </a:xfrm>
          <a:prstGeom prst="rect">
            <a:avLst/>
          </a:prstGeom>
          <a:noFill/>
        </p:spPr>
      </p:pic>
      <p:pic>
        <p:nvPicPr>
          <p:cNvPr id="6" name="02 - Трек  2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Леночка\Картинки\30 АБСТРАКТНЫХ\6 virezi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D:\Леночка\Картинки\еда\FD111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14422"/>
            <a:ext cx="3000396" cy="1695422"/>
          </a:xfrm>
          <a:prstGeom prst="rect">
            <a:avLst/>
          </a:prstGeom>
          <a:noFill/>
        </p:spPr>
      </p:pic>
      <p:pic>
        <p:nvPicPr>
          <p:cNvPr id="6149" name="Picture 5" descr="D:\Леночка\Картинки\животные\ANIM707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6848" y="357167"/>
            <a:ext cx="2670463" cy="2714643"/>
          </a:xfrm>
          <a:prstGeom prst="rect">
            <a:avLst/>
          </a:prstGeom>
          <a:noFill/>
        </p:spPr>
      </p:pic>
      <p:pic>
        <p:nvPicPr>
          <p:cNvPr id="6150" name="Picture 6" descr="image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AF2F4"/>
              </a:clrFrom>
              <a:clrTo>
                <a:srgbClr val="EAF2F4">
                  <a:alpha val="0"/>
                </a:srgbClr>
              </a:clrTo>
            </a:clrChange>
            <a:lum contrast="10000"/>
          </a:blip>
          <a:srcRect r="4434"/>
          <a:stretch>
            <a:fillRect/>
          </a:stretch>
        </p:blipFill>
        <p:spPr bwMode="auto">
          <a:xfrm>
            <a:off x="214282" y="4143380"/>
            <a:ext cx="3000396" cy="2254252"/>
          </a:xfrm>
          <a:prstGeom prst="rect">
            <a:avLst/>
          </a:prstGeom>
          <a:noFill/>
        </p:spPr>
      </p:pic>
      <p:pic>
        <p:nvPicPr>
          <p:cNvPr id="6151" name="Picture 7" descr="D:\Леночка\Картинки\Канцелярка инструменты\медицина\HM0877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767823"/>
            <a:ext cx="2143140" cy="2523447"/>
          </a:xfrm>
          <a:prstGeom prst="rect">
            <a:avLst/>
          </a:prstGeom>
          <a:noFill/>
        </p:spPr>
      </p:pic>
      <p:pic>
        <p:nvPicPr>
          <p:cNvPr id="6152" name="Picture 8" descr="H:\рррр\detia-19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28604"/>
            <a:ext cx="2405066" cy="2405066"/>
          </a:xfrm>
          <a:prstGeom prst="rect">
            <a:avLst/>
          </a:prstGeom>
          <a:noFill/>
        </p:spPr>
      </p:pic>
      <p:pic>
        <p:nvPicPr>
          <p:cNvPr id="8" name="Рисунок 7" descr="Пещеры">
            <a:hlinkClick r:id="rId8"/>
          </p:cNvPr>
          <p:cNvPicPr/>
          <p:nvPr/>
        </p:nvPicPr>
        <p:blipFill>
          <a:blip r:embed="rId9" cstate="print"/>
          <a:srcRect l="3571" r="3571" b="12366"/>
          <a:stretch>
            <a:fillRect/>
          </a:stretch>
        </p:blipFill>
        <p:spPr bwMode="auto">
          <a:xfrm>
            <a:off x="5786446" y="4357694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18</Words>
  <Application>Microsoft Office PowerPoint</Application>
  <PresentationFormat>Экран (4:3)</PresentationFormat>
  <Paragraphs>9</Paragraphs>
  <Slides>17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28</cp:revision>
  <dcterms:modified xsi:type="dcterms:W3CDTF">2012-01-30T13:21:49Z</dcterms:modified>
</cp:coreProperties>
</file>