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0" r:id="rId13"/>
    <p:sldId id="266" r:id="rId14"/>
    <p:sldId id="267" r:id="rId15"/>
    <p:sldId id="268" r:id="rId16"/>
    <p:sldId id="269" r:id="rId17"/>
    <p:sldId id="270" r:id="rId18"/>
    <p:sldId id="271" r:id="rId19"/>
    <p:sldId id="301" r:id="rId20"/>
    <p:sldId id="272" r:id="rId21"/>
    <p:sldId id="273" r:id="rId22"/>
    <p:sldId id="274" r:id="rId23"/>
    <p:sldId id="275" r:id="rId24"/>
    <p:sldId id="302" r:id="rId25"/>
    <p:sldId id="278" r:id="rId26"/>
    <p:sldId id="276" r:id="rId27"/>
    <p:sldId id="277" r:id="rId28"/>
    <p:sldId id="279" r:id="rId29"/>
    <p:sldId id="303" r:id="rId30"/>
    <p:sldId id="280" r:id="rId31"/>
    <p:sldId id="281" r:id="rId32"/>
    <p:sldId id="282" r:id="rId33"/>
    <p:sldId id="283" r:id="rId34"/>
    <p:sldId id="304" r:id="rId35"/>
    <p:sldId id="284" r:id="rId36"/>
    <p:sldId id="285" r:id="rId37"/>
    <p:sldId id="286" r:id="rId38"/>
    <p:sldId id="287" r:id="rId39"/>
    <p:sldId id="288" r:id="rId40"/>
    <p:sldId id="305" r:id="rId41"/>
    <p:sldId id="289" r:id="rId42"/>
    <p:sldId id="290" r:id="rId43"/>
    <p:sldId id="291" r:id="rId44"/>
    <p:sldId id="292" r:id="rId45"/>
    <p:sldId id="293" r:id="rId46"/>
    <p:sldId id="306" r:id="rId47"/>
    <p:sldId id="294" r:id="rId48"/>
    <p:sldId id="295" r:id="rId49"/>
    <p:sldId id="296" r:id="rId50"/>
    <p:sldId id="297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7EEF1-60E4-44AC-8EE0-9B61C9F593E5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AF17-ADDD-45D7-ADBD-A94B9B195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FBA3E-6894-477E-9C4A-D796458F7577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D5E4E-1362-405D-8BB7-900AF24C4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03129-2EAC-4259-80EC-C0A74EDFEBD3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65E8-E712-4BB3-935C-14D69DE2E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4C85A-4C80-45FF-A927-F2FD11A7337C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A1B8A-506E-4788-B4B1-AF8FA957C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6D056-3084-4940-B415-9712819F2733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0277A-1352-4A1D-A518-D62F5D920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02DBF-6E5B-4D64-969C-343893499E7E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8D59D-2B45-472C-B69C-4B95FEFE8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0E5C-677F-4600-B8A0-6146F1CF4985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D982-06C0-432B-8CAF-D2092326F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226E-F289-41FE-88E6-D121A22D2D62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E948-50F9-4A93-A57D-E1CA5BB9C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AB97-99AC-4E41-BFD5-1423A550A196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D506-384A-496D-8F72-28910901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EB87-DB41-4DA6-BEC5-22E647D05490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63EDA-774B-4FD9-BDF9-26DC77B58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30A4D-90EA-4B1F-B1AA-5CD3CB6748F6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A683-E642-42E4-9D18-FDCE32C05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3D1D824-50E2-4E31-A217-F4217C7F64D4}" type="datetimeFigureOut">
              <a:rPr lang="ru-RU"/>
              <a:pPr>
                <a:defRPr/>
              </a:pPr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BA16D4F5-2DDF-4C2A-8417-DC84AE093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2259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sz="7200" b="1" dirty="0" smtClean="0"/>
              <a:t>Les célèbres villes françaises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913" y="4149725"/>
            <a:ext cx="6400800" cy="17526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Suvorova Irina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École </a:t>
            </a:r>
            <a:r>
              <a:rPr lang="ru-RU" sz="2800" dirty="0" smtClean="0">
                <a:solidFill>
                  <a:schemeClr val="tx1"/>
                </a:solidFill>
              </a:rPr>
              <a:t>№</a:t>
            </a:r>
            <a:r>
              <a:rPr lang="fr-FR" sz="2800" dirty="0" smtClean="0">
                <a:solidFill>
                  <a:schemeClr val="tx1"/>
                </a:solidFill>
              </a:rPr>
              <a:t>1298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Moscou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9138" y="158750"/>
            <a:ext cx="7529512" cy="5651500"/>
          </a:xfrm>
        </p:spPr>
      </p:pic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619250" y="5988050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L’hôtel de Ville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328613"/>
            <a:ext cx="7310438" cy="5481637"/>
          </a:xfrm>
        </p:spPr>
      </p:pic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792288" y="5949950"/>
            <a:ext cx="554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Champ de Mars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35147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000" b="1" dirty="0" smtClean="0"/>
              <a:t>Bayeux</a:t>
            </a:r>
            <a:br>
              <a:rPr lang="fr-FR" sz="6000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ville normande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560388"/>
            <a:ext cx="7065963" cy="5303837"/>
          </a:xfrm>
        </p:spPr>
      </p:pic>
      <p:sp>
        <p:nvSpPr>
          <p:cNvPr id="25602" name="TextBox 8"/>
          <p:cNvSpPr txBox="1">
            <a:spLocks noChangeArrowheads="1"/>
          </p:cNvSpPr>
          <p:nvPr/>
        </p:nvSpPr>
        <p:spPr bwMode="auto">
          <a:xfrm>
            <a:off x="1476375" y="6076950"/>
            <a:ext cx="64801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panorama de la ville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3613" y="469900"/>
            <a:ext cx="7308850" cy="5486400"/>
          </a:xfrm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1692275" y="6149975"/>
            <a:ext cx="453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vieux  moulin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328613"/>
            <a:ext cx="8040688" cy="5554662"/>
          </a:xfrm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827088" y="6021388"/>
            <a:ext cx="6192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Les maisons les plus anciennes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2325" y="469900"/>
            <a:ext cx="7688263" cy="5486400"/>
          </a:xfrm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1187450" y="6180138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musée de la Tapisserie de Bayeux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182563"/>
            <a:ext cx="7681913" cy="5627687"/>
          </a:xfrm>
        </p:spPr>
      </p:pic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1331913" y="6175375"/>
            <a:ext cx="5761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fameux Tapisserie de Bayeux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575" y="396875"/>
            <a:ext cx="4943475" cy="6205538"/>
          </a:xfrm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5508625" y="1452563"/>
            <a:ext cx="3167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Palatino Linotype" pitchFamily="18" charset="0"/>
              </a:rPr>
              <a:t>Guillaume le Conquérant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48831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600" b="1" dirty="0" smtClean="0"/>
              <a:t>Marseille</a:t>
            </a:r>
            <a:br>
              <a:rPr lang="fr-FR" sz="6600" b="1" dirty="0" smtClean="0"/>
            </a:br>
            <a:r>
              <a:rPr lang="fr-FR" sz="6600" b="1" dirty="0" smtClean="0"/>
              <a:t/>
            </a:r>
            <a:br>
              <a:rPr lang="fr-FR" sz="6600" b="1" dirty="0" smtClean="0"/>
            </a:br>
            <a:r>
              <a:rPr lang="fr-FR" sz="6600" b="1" dirty="0" smtClean="0"/>
              <a:t>le plus grand port dans le Midi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25538"/>
            <a:ext cx="8229600" cy="31670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600" b="1" dirty="0" smtClean="0"/>
              <a:t/>
            </a:r>
            <a:br>
              <a:rPr lang="fr-FR" sz="6600" b="1" dirty="0" smtClean="0"/>
            </a:br>
            <a:r>
              <a:rPr lang="fr-FR" sz="6600" b="1" dirty="0"/>
              <a:t/>
            </a:r>
            <a:br>
              <a:rPr lang="fr-FR" sz="6600" b="1" dirty="0"/>
            </a:br>
            <a:r>
              <a:rPr lang="fr-FR" sz="6600" b="1" dirty="0" smtClean="0"/>
              <a:t>Paris</a:t>
            </a:r>
            <a:br>
              <a:rPr lang="fr-FR" sz="6600" b="1" dirty="0" smtClean="0"/>
            </a:br>
            <a:r>
              <a:rPr lang="fr-FR" sz="6600" b="1" dirty="0" smtClean="0"/>
              <a:t/>
            </a:r>
            <a:br>
              <a:rPr lang="fr-FR" sz="6600" b="1" dirty="0" smtClean="0"/>
            </a:br>
            <a:r>
              <a:rPr lang="fr-FR" sz="6600" b="1" dirty="0" smtClean="0"/>
              <a:t>capitale de la France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588" y="469900"/>
            <a:ext cx="7534275" cy="5340350"/>
          </a:xfrm>
        </p:spPr>
      </p:pic>
      <p:sp>
        <p:nvSpPr>
          <p:cNvPr id="32770" name="TextBox 10"/>
          <p:cNvSpPr txBox="1">
            <a:spLocks noChangeArrowheads="1"/>
          </p:cNvSpPr>
          <p:nvPr/>
        </p:nvSpPr>
        <p:spPr bwMode="auto">
          <a:xfrm>
            <a:off x="1123950" y="6007100"/>
            <a:ext cx="5688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panaroma de la ville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469900"/>
            <a:ext cx="7675563" cy="5265738"/>
          </a:xfrm>
        </p:spPr>
      </p:pic>
      <p:sp>
        <p:nvSpPr>
          <p:cNvPr id="33794" name="TextBox 8"/>
          <p:cNvSpPr txBox="1">
            <a:spLocks noChangeArrowheads="1"/>
          </p:cNvSpPr>
          <p:nvPr/>
        </p:nvSpPr>
        <p:spPr bwMode="auto">
          <a:xfrm>
            <a:off x="1476375" y="5902325"/>
            <a:ext cx="662463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vieux port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3250" y="396875"/>
            <a:ext cx="8016875" cy="5291138"/>
          </a:xfrm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763713" y="5899150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château d’If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2950" y="328613"/>
            <a:ext cx="7407275" cy="5554662"/>
          </a:xfrm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1331913" y="6062663"/>
            <a:ext cx="554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Notre-Dame de la Garde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557338"/>
            <a:ext cx="8497888" cy="28797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7200" b="1" dirty="0" smtClean="0"/>
              <a:t>Bordeaux</a:t>
            </a:r>
            <a:br>
              <a:rPr lang="fr-FR" sz="7200" b="1" dirty="0" smtClean="0"/>
            </a:br>
            <a:r>
              <a:rPr lang="fr-FR" sz="7200" b="1" dirty="0" smtClean="0"/>
              <a:t/>
            </a:r>
            <a:br>
              <a:rPr lang="fr-FR" sz="7200" b="1" dirty="0" smtClean="0"/>
            </a:br>
            <a:r>
              <a:rPr lang="fr-FR" sz="7200" b="1" dirty="0"/>
              <a:t>« perle d'Aquitaine »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175" y="255588"/>
            <a:ext cx="8521700" cy="5681662"/>
          </a:xfrm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331913" y="6092825"/>
            <a:ext cx="33115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panaroma de la ville</a:t>
            </a:r>
            <a:endParaRPr lang="ru-RU" sz="2000" b="1">
              <a:latin typeface="Palatino Linotype" pitchFamily="18" charset="0"/>
            </a:endParaRPr>
          </a:p>
          <a:p>
            <a:endParaRPr lang="ru-RU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9300" y="396875"/>
            <a:ext cx="7943850" cy="5413375"/>
          </a:xfrm>
        </p:spPr>
      </p:pic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1619250" y="6030913"/>
            <a:ext cx="504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place de la Bourse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396875"/>
            <a:ext cx="7974013" cy="5222875"/>
          </a:xfrm>
        </p:spPr>
      </p:pic>
      <p:sp>
        <p:nvSpPr>
          <p:cNvPr id="39938" name="TextBox 6"/>
          <p:cNvSpPr txBox="1">
            <a:spLocks noChangeArrowheads="1"/>
          </p:cNvSpPr>
          <p:nvPr/>
        </p:nvSpPr>
        <p:spPr bwMode="auto">
          <a:xfrm>
            <a:off x="1403350" y="5949950"/>
            <a:ext cx="2881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pont de Pierre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3250" y="396875"/>
            <a:ext cx="8077200" cy="5387975"/>
          </a:xfrm>
        </p:spPr>
      </p:pic>
      <p:sp>
        <p:nvSpPr>
          <p:cNvPr id="40962" name="TextBox 12"/>
          <p:cNvSpPr txBox="1">
            <a:spLocks noChangeArrowheads="1"/>
          </p:cNvSpPr>
          <p:nvPr/>
        </p:nvSpPr>
        <p:spPr bwMode="auto">
          <a:xfrm>
            <a:off x="1331913" y="6053138"/>
            <a:ext cx="5256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Les célèbres vignobles de Bordeaux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700213"/>
            <a:ext cx="8229600" cy="32321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600" b="1" dirty="0" smtClean="0"/>
              <a:t>Givergny</a:t>
            </a:r>
            <a:br>
              <a:rPr lang="fr-FR" sz="6600" b="1" dirty="0" smtClean="0"/>
            </a:br>
            <a:r>
              <a:rPr lang="fr-FR" sz="6600" b="1" dirty="0" smtClean="0"/>
              <a:t/>
            </a:r>
            <a:br>
              <a:rPr lang="fr-FR" sz="6600" b="1" dirty="0" smtClean="0"/>
            </a:br>
            <a:r>
              <a:rPr lang="fr-FR" sz="6600" b="1" dirty="0" smtClean="0"/>
              <a:t>musée Claude Monnet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9663" y="523875"/>
            <a:ext cx="6997700" cy="5248275"/>
          </a:xfrm>
        </p:spPr>
      </p:pic>
      <p:sp>
        <p:nvSpPr>
          <p:cNvPr id="15362" name="TextBox 9"/>
          <p:cNvSpPr txBox="1">
            <a:spLocks noChangeArrowheads="1"/>
          </p:cNvSpPr>
          <p:nvPr/>
        </p:nvSpPr>
        <p:spPr bwMode="auto">
          <a:xfrm>
            <a:off x="2411413" y="6021388"/>
            <a:ext cx="55451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Tour Eiffel,  symbole de Paris</a:t>
            </a:r>
          </a:p>
          <a:p>
            <a:endParaRPr lang="ru-RU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615950"/>
            <a:ext cx="7669213" cy="5114925"/>
          </a:xfrm>
        </p:spPr>
      </p:pic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1476375" y="6053138"/>
            <a:ext cx="554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 maison de Claude Monnet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1238" y="396875"/>
            <a:ext cx="7510462" cy="5413375"/>
          </a:xfrm>
        </p:spPr>
      </p:pic>
      <p:sp>
        <p:nvSpPr>
          <p:cNvPr id="44034" name="TextBox 8"/>
          <p:cNvSpPr txBox="1">
            <a:spLocks noChangeArrowheads="1"/>
          </p:cNvSpPr>
          <p:nvPr/>
        </p:nvSpPr>
        <p:spPr bwMode="auto">
          <a:xfrm>
            <a:off x="1547813" y="6021388"/>
            <a:ext cx="467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jardin en été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255588"/>
            <a:ext cx="7662863" cy="5748337"/>
          </a:xfrm>
        </p:spPr>
      </p:pic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1476375" y="6092825"/>
            <a:ext cx="5688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L’étang  japonais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575" y="328613"/>
            <a:ext cx="8296275" cy="5449887"/>
          </a:xfrm>
        </p:spPr>
      </p:pic>
      <p:sp>
        <p:nvSpPr>
          <p:cNvPr id="46082" name="TextBox 8"/>
          <p:cNvSpPr txBox="1">
            <a:spLocks noChangeArrowheads="1"/>
          </p:cNvSpPr>
          <p:nvPr/>
        </p:nvSpPr>
        <p:spPr bwMode="auto">
          <a:xfrm>
            <a:off x="1331913" y="5957888"/>
            <a:ext cx="6192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peinture de Claude Monnet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37433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600" b="1" dirty="0" smtClean="0"/>
              <a:t>Cannes</a:t>
            </a:r>
            <a:br>
              <a:rPr lang="fr-FR" sz="6600" b="1" dirty="0" smtClean="0"/>
            </a:br>
            <a:r>
              <a:rPr lang="fr-FR" sz="6600" b="1" dirty="0" smtClean="0"/>
              <a:t/>
            </a:r>
            <a:br>
              <a:rPr lang="fr-FR" sz="6600" b="1" dirty="0" smtClean="0"/>
            </a:br>
            <a:r>
              <a:rPr lang="fr-FR" sz="6600" b="1" dirty="0" smtClean="0"/>
              <a:t> </a:t>
            </a:r>
            <a:r>
              <a:rPr lang="fr-FR" sz="6600" b="1" dirty="0"/>
              <a:t>capitale cinématographique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688975"/>
            <a:ext cx="7875588" cy="5218113"/>
          </a:xfrm>
        </p:spPr>
      </p:pic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1187450" y="6092825"/>
            <a:ext cx="698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panorama de le ville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396875"/>
            <a:ext cx="8058150" cy="5053013"/>
          </a:xfrm>
        </p:spPr>
      </p:pic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1547813" y="5661025"/>
            <a:ext cx="7345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vieux port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3775" y="255588"/>
            <a:ext cx="7375525" cy="5541962"/>
          </a:xfrm>
        </p:spPr>
      </p:pic>
      <p:sp>
        <p:nvSpPr>
          <p:cNvPr id="50178" name="TextBox 6"/>
          <p:cNvSpPr txBox="1">
            <a:spLocks noChangeArrowheads="1"/>
          </p:cNvSpPr>
          <p:nvPr/>
        </p:nvSpPr>
        <p:spPr bwMode="auto">
          <a:xfrm>
            <a:off x="1547813" y="6021388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palais du festival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3613" y="328613"/>
            <a:ext cx="7216775" cy="5407025"/>
          </a:xfrm>
        </p:spPr>
      </p:pic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1908175" y="5859463"/>
            <a:ext cx="424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Croisette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469900"/>
            <a:ext cx="7877175" cy="5229225"/>
          </a:xfrm>
        </p:spPr>
      </p:pic>
      <p:sp>
        <p:nvSpPr>
          <p:cNvPr id="52226" name="TextBox 6"/>
          <p:cNvSpPr txBox="1">
            <a:spLocks noChangeArrowheads="1"/>
          </p:cNvSpPr>
          <p:nvPr/>
        </p:nvSpPr>
        <p:spPr bwMode="auto">
          <a:xfrm>
            <a:off x="1042988" y="5876925"/>
            <a:ext cx="6624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plage de Cannes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620713"/>
            <a:ext cx="7340600" cy="4968875"/>
          </a:xfrm>
          <a:noFill/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116013" y="6021388"/>
            <a:ext cx="5903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Centre Georges Pompidou, musée d’art moderne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628775"/>
            <a:ext cx="8229600" cy="33131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000" b="1" dirty="0" smtClean="0"/>
              <a:t>Rouen</a:t>
            </a:r>
            <a:br>
              <a:rPr lang="fr-FR" sz="6000" b="1" dirty="0" smtClean="0"/>
            </a:br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6000" b="1" dirty="0" smtClean="0"/>
              <a:t>capitale </a:t>
            </a:r>
            <a:r>
              <a:rPr lang="fr-FR" sz="6000" b="1" dirty="0"/>
              <a:t>de la Normandie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9300" y="255588"/>
            <a:ext cx="7499350" cy="5627687"/>
          </a:xfrm>
        </p:spPr>
      </p:pic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1403350" y="5986463"/>
            <a:ext cx="50403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panorama de le ville</a:t>
            </a:r>
            <a:endParaRPr lang="ru-RU" sz="2000" b="1">
              <a:latin typeface="Palatino Linotype" pitchFamily="18" charset="0"/>
            </a:endParaRPr>
          </a:p>
          <a:p>
            <a:endParaRPr lang="ru-RU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2325" y="469900"/>
            <a:ext cx="7791450" cy="5199063"/>
          </a:xfrm>
        </p:spPr>
      </p:pic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1331913" y="6016625"/>
            <a:ext cx="655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cathèdrale de Rouen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109538"/>
            <a:ext cx="5314950" cy="6615112"/>
          </a:xfrm>
        </p:spPr>
      </p:pic>
      <p:sp>
        <p:nvSpPr>
          <p:cNvPr id="56322" name="TextBox 8"/>
          <p:cNvSpPr txBox="1">
            <a:spLocks noChangeArrowheads="1"/>
          </p:cNvSpPr>
          <p:nvPr/>
        </p:nvSpPr>
        <p:spPr bwMode="auto">
          <a:xfrm>
            <a:off x="5867400" y="1268413"/>
            <a:ext cx="295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Palatino Linotype" pitchFamily="18" charset="0"/>
              </a:rPr>
              <a:t>L’horloge de la ville</a:t>
            </a:r>
            <a:endParaRPr lang="ru-RU" sz="24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575" y="-6350"/>
            <a:ext cx="5267325" cy="6675438"/>
          </a:xfrm>
        </p:spPr>
      </p:pic>
      <p:sp>
        <p:nvSpPr>
          <p:cNvPr id="57346" name="TextBox 4"/>
          <p:cNvSpPr txBox="1">
            <a:spLocks noChangeArrowheads="1"/>
          </p:cNvSpPr>
          <p:nvPr/>
        </p:nvSpPr>
        <p:spPr bwMode="auto">
          <a:xfrm>
            <a:off x="6084888" y="765175"/>
            <a:ext cx="30591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Palatino Linotype" pitchFamily="18" charset="0"/>
              </a:rPr>
              <a:t>Jeanne d’Arc</a:t>
            </a:r>
          </a:p>
          <a:p>
            <a:endParaRPr lang="ru-RU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255588"/>
            <a:ext cx="8235950" cy="5492750"/>
          </a:xfrm>
        </p:spPr>
      </p:pic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1476375" y="5884863"/>
            <a:ext cx="7056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place centrale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33702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6000" b="1" dirty="0" smtClean="0"/>
              <a:t>Arles</a:t>
            </a:r>
            <a:br>
              <a:rPr lang="fr-FR" sz="6000" b="1" dirty="0" smtClean="0"/>
            </a:br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6000" b="1" dirty="0"/>
              <a:t>ville de l’époque romaine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7888" y="255588"/>
            <a:ext cx="7778750" cy="5194300"/>
          </a:xfrm>
        </p:spPr>
      </p:pic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1476375" y="5805488"/>
            <a:ext cx="6335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panorama de la ville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9300" y="182563"/>
            <a:ext cx="7791450" cy="5846762"/>
          </a:xfrm>
        </p:spPr>
      </p:pic>
      <p:sp>
        <p:nvSpPr>
          <p:cNvPr id="61442" name="TextBox 4"/>
          <p:cNvSpPr txBox="1">
            <a:spLocks noChangeArrowheads="1"/>
          </p:cNvSpPr>
          <p:nvPr/>
        </p:nvSpPr>
        <p:spPr bwMode="auto">
          <a:xfrm>
            <a:off x="1763713" y="6184900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Les Arènes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6638" y="255588"/>
            <a:ext cx="7375525" cy="5535612"/>
          </a:xfrm>
        </p:spPr>
      </p:pic>
      <p:sp>
        <p:nvSpPr>
          <p:cNvPr id="62466" name="TextBox 4"/>
          <p:cNvSpPr txBox="1">
            <a:spLocks noChangeArrowheads="1"/>
          </p:cNvSpPr>
          <p:nvPr/>
        </p:nvSpPr>
        <p:spPr bwMode="auto">
          <a:xfrm>
            <a:off x="1258888" y="5954713"/>
            <a:ext cx="5473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Théâtre antique, 1-er siècle avant J.C</a:t>
            </a:r>
            <a:r>
              <a:rPr lang="fr-FR">
                <a:latin typeface="Palatino Linotype" pitchFamily="18" charset="0"/>
              </a:rPr>
              <a:t>. </a:t>
            </a:r>
            <a:endParaRPr lang="ru-RU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615950"/>
            <a:ext cx="7065963" cy="5297488"/>
          </a:xfrm>
        </p:spPr>
      </p:pic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1692275" y="6134100"/>
            <a:ext cx="504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cathèdrale Notre-Dame de Paris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2625" y="328613"/>
            <a:ext cx="7796213" cy="5267325"/>
          </a:xfrm>
        </p:spPr>
      </p:pic>
      <p:sp>
        <p:nvSpPr>
          <p:cNvPr id="63490" name="TextBox 6"/>
          <p:cNvSpPr txBox="1">
            <a:spLocks noChangeArrowheads="1"/>
          </p:cNvSpPr>
          <p:nvPr/>
        </p:nvSpPr>
        <p:spPr bwMode="auto">
          <a:xfrm>
            <a:off x="1619250" y="5810250"/>
            <a:ext cx="5976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Palatino Linotype" pitchFamily="18" charset="0"/>
              </a:rPr>
              <a:t> </a:t>
            </a:r>
            <a:r>
              <a:rPr lang="fr-FR" sz="2000" b="1">
                <a:latin typeface="Palatino Linotype" pitchFamily="18" charset="0"/>
              </a:rPr>
              <a:t>La Place de la République </a:t>
            </a:r>
            <a:endParaRPr lang="ru-RU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22388" y="530225"/>
            <a:ext cx="6724650" cy="5383213"/>
          </a:xfrm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2484438" y="6083300"/>
            <a:ext cx="489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place de la cathèdrale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5350" y="542925"/>
            <a:ext cx="6943725" cy="5211763"/>
          </a:xfrm>
        </p:spPr>
      </p:pic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2411413" y="5956300"/>
            <a:ext cx="583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La Seine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0" y="469900"/>
            <a:ext cx="6985000" cy="5265738"/>
          </a:xfrm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1403350" y="5991225"/>
            <a:ext cx="633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Pont Alexandre III</a:t>
            </a:r>
            <a:endParaRPr lang="ru-RU" sz="2000" b="1">
              <a:latin typeface="Palatino Linotype" pitchFamily="18" charset="0"/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851275" y="6281738"/>
            <a:ext cx="388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plus beau pont de Paris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0750" y="469900"/>
            <a:ext cx="7375525" cy="5559425"/>
          </a:xfrm>
        </p:spPr>
      </p:pic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1979613" y="6053138"/>
            <a:ext cx="583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Palatino Linotype" pitchFamily="18" charset="0"/>
              </a:rPr>
              <a:t>Le musée du Louvre</a:t>
            </a:r>
            <a:endParaRPr lang="ru-RU" sz="2000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148</TotalTime>
  <Words>223</Words>
  <Application>Microsoft Office PowerPoint</Application>
  <PresentationFormat>Экран (4:3)</PresentationFormat>
  <Paragraphs>54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Palatino Linotype</vt:lpstr>
      <vt:lpstr>Arial</vt:lpstr>
      <vt:lpstr>Century Gothic</vt:lpstr>
      <vt:lpstr>Courier New</vt:lpstr>
      <vt:lpstr>Calibri</vt:lpstr>
      <vt:lpstr>Исполнительная</vt:lpstr>
      <vt:lpstr>Исполнительная</vt:lpstr>
      <vt:lpstr>Les célèbres villes françaises</vt:lpstr>
      <vt:lpstr>  Paris  capitale de la France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Bayeux  ville normande</vt:lpstr>
      <vt:lpstr>Слайд 13</vt:lpstr>
      <vt:lpstr>Слайд 14</vt:lpstr>
      <vt:lpstr>Слайд 15</vt:lpstr>
      <vt:lpstr>Слайд 16</vt:lpstr>
      <vt:lpstr>Слайд 17</vt:lpstr>
      <vt:lpstr>Слайд 18</vt:lpstr>
      <vt:lpstr>Marseille  le plus grand port dans le Midi</vt:lpstr>
      <vt:lpstr>Слайд 20</vt:lpstr>
      <vt:lpstr>Слайд 21</vt:lpstr>
      <vt:lpstr>Слайд 22</vt:lpstr>
      <vt:lpstr>Слайд 23</vt:lpstr>
      <vt:lpstr>Bordeaux  « perle d'Aquitaine »</vt:lpstr>
      <vt:lpstr>Слайд 25</vt:lpstr>
      <vt:lpstr>Слайд 26</vt:lpstr>
      <vt:lpstr>Слайд 27</vt:lpstr>
      <vt:lpstr>Слайд 28</vt:lpstr>
      <vt:lpstr>Givergny  musée Claude Monnet</vt:lpstr>
      <vt:lpstr>Слайд 30</vt:lpstr>
      <vt:lpstr>Слайд 31</vt:lpstr>
      <vt:lpstr>Слайд 32</vt:lpstr>
      <vt:lpstr>Слайд 33</vt:lpstr>
      <vt:lpstr>Cannes   capitale cinématographique</vt:lpstr>
      <vt:lpstr>Слайд 35</vt:lpstr>
      <vt:lpstr>Слайд 36</vt:lpstr>
      <vt:lpstr>Слайд 37</vt:lpstr>
      <vt:lpstr>Слайд 38</vt:lpstr>
      <vt:lpstr>Слайд 39</vt:lpstr>
      <vt:lpstr>Rouen  capitale de la Normandie</vt:lpstr>
      <vt:lpstr>Слайд 41</vt:lpstr>
      <vt:lpstr>Слайд 42</vt:lpstr>
      <vt:lpstr>Слайд 43</vt:lpstr>
      <vt:lpstr>Слайд 44</vt:lpstr>
      <vt:lpstr>Слайд 45</vt:lpstr>
      <vt:lpstr>Arles  ville de l’époque romaine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célèbres villes françaises</dc:title>
  <dc:creator>Аня</dc:creator>
  <cp:lastModifiedBy>nadezhda.pronskaya</cp:lastModifiedBy>
  <cp:revision>23</cp:revision>
  <dcterms:created xsi:type="dcterms:W3CDTF">2012-01-29T20:01:58Z</dcterms:created>
  <dcterms:modified xsi:type="dcterms:W3CDTF">2012-04-25T13:20:42Z</dcterms:modified>
</cp:coreProperties>
</file>