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1" r:id="rId3"/>
    <p:sldId id="290" r:id="rId4"/>
    <p:sldId id="274" r:id="rId5"/>
    <p:sldId id="277" r:id="rId6"/>
    <p:sldId id="276" r:id="rId7"/>
    <p:sldId id="272" r:id="rId8"/>
    <p:sldId id="292" r:id="rId9"/>
    <p:sldId id="271" r:id="rId10"/>
    <p:sldId id="278" r:id="rId11"/>
    <p:sldId id="293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2C82B2-70FF-49BF-9101-BB9D5C688EB8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764B68-1805-4AFF-92AC-417A143598F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51648" cy="2880320"/>
          </a:xfrm>
        </p:spPr>
        <p:txBody>
          <a:bodyPr anchor="t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6000" dirty="0" smtClean="0">
                <a:effectLst/>
              </a:rPr>
              <a:t>Фигура </a:t>
            </a:r>
            <a:r>
              <a:rPr lang="ru-RU" sz="6000" b="0" dirty="0" smtClean="0">
                <a:effectLst/>
              </a:rPr>
              <a:t>человека</a:t>
            </a:r>
            <a:r>
              <a:rPr lang="ru-RU" sz="6000" dirty="0" smtClean="0">
                <a:effectLst/>
              </a:rPr>
              <a:t> </a:t>
            </a:r>
            <a:r>
              <a:rPr lang="ru-RU" sz="6000" dirty="0" smtClean="0">
                <a:effectLst/>
              </a:rPr>
              <a:t>как объект моделирования одежды</a:t>
            </a:r>
            <a:endParaRPr lang="ru-RU" sz="6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7200800" cy="20882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Блок состоящий из 2-х занятий.</a:t>
            </a:r>
          </a:p>
          <a:p>
            <a:pPr algn="l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I.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Фигура человека (1 занятие).</a:t>
            </a:r>
          </a:p>
          <a:p>
            <a:pPr algn="l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II.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Разработка эскизов моделей одежды</a:t>
            </a:r>
          </a:p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(2 занятие).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42" y="1273444"/>
            <a:ext cx="329304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32974" y="1700808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Рисунок модели одежды должен отвечать следующим требованиям: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быть понятным;</a:t>
            </a:r>
          </a:p>
          <a:p>
            <a:pPr marL="457200" indent="-457200">
              <a:buAutoNum type="arabicParenR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б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ыть эстетически привлекательным;</a:t>
            </a:r>
          </a:p>
          <a:p>
            <a:pPr marL="457200" indent="-457200">
              <a:buAutoNum type="arabicParenR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ередавать истинные пропорции модели.</a:t>
            </a:r>
          </a:p>
        </p:txBody>
      </p:sp>
    </p:spTree>
    <p:extLst>
      <p:ext uri="{BB962C8B-B14F-4D97-AF65-F5344CB8AC3E}">
        <p14:creationId xmlns:p14="http://schemas.microsoft.com/office/powerpoint/2010/main" val="14282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56" y="836712"/>
            <a:ext cx="305204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1099480"/>
            <a:ext cx="2509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Средством создания модели является: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линия, точка, пятно – это графические элементы позволяющие создать любое изображение.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25" y="836712"/>
            <a:ext cx="3312368" cy="455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1556792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Графические фактуры: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линеарные;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пятновые;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линеарно – пятновые.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5707" y="5574431"/>
            <a:ext cx="260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)           б)          в)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60633"/>
            <a:ext cx="644495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01789" y="5846478"/>
            <a:ext cx="59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Эскизная техника – цветные карандаши.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09628"/>
            <a:ext cx="2907274" cy="3139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26" y="2132856"/>
            <a:ext cx="3083613" cy="3593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03648" y="4895007"/>
            <a:ext cx="273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Эскизная техника – гуашь.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91701"/>
            <a:ext cx="3614928" cy="486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28184" y="2996951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Эскизная техника – коллаж.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5565664"/>
            <a:ext cx="648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Творческие работы эскизов моделей одежды выполненные в технике коллаж воспитанниками школы «Искусница».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16" y="1007016"/>
            <a:ext cx="2581482" cy="4438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42" y="1007017"/>
            <a:ext cx="2756174" cy="4438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51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66124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Творческие работы эскизов моделей одежды выполненные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технике коллаж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воспитанниками школы «Искусница».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03396"/>
            <a:ext cx="2868231" cy="4486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42" y="1003396"/>
            <a:ext cx="2486086" cy="4486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58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1" y="5445224"/>
            <a:ext cx="6712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Творческие работы эскизов моделей одежды выполненные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технике коллаж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воспитанниками школы «Искусница».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51" y="1059471"/>
            <a:ext cx="2931410" cy="4214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01" y="1059472"/>
            <a:ext cx="2752883" cy="4214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9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908720"/>
            <a:ext cx="2736304" cy="4483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31" y="908720"/>
            <a:ext cx="2649602" cy="4483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5589240"/>
            <a:ext cx="6533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Творческие работы эскизов моделей одежды выполненные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технике коллаж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воспитанниками школы «Искусница».</a:t>
            </a:r>
          </a:p>
        </p:txBody>
      </p:sp>
    </p:spTree>
    <p:extLst>
      <p:ext uri="{BB962C8B-B14F-4D97-AF65-F5344CB8AC3E}">
        <p14:creationId xmlns:p14="http://schemas.microsoft.com/office/powerpoint/2010/main" val="25255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851648" cy="2880320"/>
          </a:xfrm>
        </p:spPr>
        <p:txBody>
          <a:bodyPr anchor="t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6000" dirty="0" smtClean="0">
                <a:effectLst/>
              </a:rPr>
              <a:t>I</a:t>
            </a:r>
            <a:r>
              <a:rPr lang="en-US" sz="6600" dirty="0" smtClean="0">
                <a:effectLst/>
              </a:rPr>
              <a:t>. </a:t>
            </a:r>
            <a:r>
              <a:rPr lang="ru-RU" sz="6600" dirty="0" smtClean="0">
                <a:effectLst/>
              </a:rPr>
              <a:t>Фигура человека (1занятие).</a:t>
            </a:r>
            <a:endParaRPr lang="ru-RU" sz="6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31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3041452" cy="4513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11" y="1052736"/>
            <a:ext cx="2670379" cy="4501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31640" y="5766402"/>
            <a:ext cx="6617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Творческие работы эскизов моделей одежды выполненные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технике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коллаж воспитанниками школы «Искусница».</a:t>
            </a:r>
          </a:p>
        </p:txBody>
      </p:sp>
    </p:spTree>
    <p:extLst>
      <p:ext uri="{BB962C8B-B14F-4D97-AF65-F5344CB8AC3E}">
        <p14:creationId xmlns:p14="http://schemas.microsoft.com/office/powerpoint/2010/main" val="38522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16" y="1052736"/>
            <a:ext cx="2842687" cy="4320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93" y="1052737"/>
            <a:ext cx="2770602" cy="4320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31641" y="558924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Творческие работы эскизов моделей одежды выполненные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технике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коллаж воспитанниками школы «Искусница».</a:t>
            </a:r>
          </a:p>
        </p:txBody>
      </p:sp>
    </p:spTree>
    <p:extLst>
      <p:ext uri="{BB962C8B-B14F-4D97-AF65-F5344CB8AC3E}">
        <p14:creationId xmlns:p14="http://schemas.microsoft.com/office/powerpoint/2010/main" val="621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1874168" cy="93610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276872"/>
            <a:ext cx="2209800" cy="2731233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Работу выполнила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педагог дополнительного образования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МОУ ДЮЦ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г. Волгограда,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колы домашних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Ремесел «Искусница»,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Широбакина Елена Олеговна.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" b="7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50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495" y="5934514"/>
            <a:ext cx="381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Статуя Аполлона Бельведерского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5317" y="5925428"/>
            <a:ext cx="310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Статуя Венеры Милосской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31" y="1428768"/>
            <a:ext cx="3067418" cy="439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0215"/>
            <a:ext cx="2400196" cy="44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17482" y="758778"/>
            <a:ext cx="7008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Классические примеры пропорций фигуры человека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47" y="908720"/>
            <a:ext cx="539548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22021" y="578325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Физический облик мужской и женской фигур.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2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13441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23728" y="573325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Физический облик детских фигур.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95576"/>
            <a:ext cx="4176464" cy="550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300192" y="249289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Физический облик фигур подростков.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74724"/>
            <a:ext cx="3941064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084168" y="2348880"/>
            <a:ext cx="2303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Рисование фигуры с применением модульной схемы.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851648" cy="3528392"/>
          </a:xfrm>
        </p:spPr>
        <p:txBody>
          <a:bodyPr anchor="t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6600" dirty="0" smtClean="0">
                <a:effectLst/>
              </a:rPr>
              <a:t>I</a:t>
            </a:r>
            <a:r>
              <a:rPr lang="en-US" sz="6600" dirty="0">
                <a:effectLst/>
              </a:rPr>
              <a:t>I</a:t>
            </a:r>
            <a:r>
              <a:rPr lang="en-US" sz="6600" dirty="0" smtClean="0">
                <a:effectLst/>
              </a:rPr>
              <a:t>. </a:t>
            </a:r>
            <a:r>
              <a:rPr lang="ru-RU" sz="6600" dirty="0" smtClean="0">
                <a:effectLst/>
              </a:rPr>
              <a:t>Разработка эскизов моделей одежды(2 занятие).</a:t>
            </a:r>
            <a:endParaRPr lang="ru-RU" sz="6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94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75897"/>
            <a:ext cx="5112568" cy="470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49642" y="5795972"/>
            <a:ext cx="65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Условность в изображении моделей одежды.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</TotalTime>
  <Words>273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Фигура человека как объект моделирования одежды</vt:lpstr>
      <vt:lpstr>I. Фигура человека (1занятие).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II. Разработка эскизов моделей одежды(2 занятие).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35</cp:revision>
  <dcterms:created xsi:type="dcterms:W3CDTF">2012-01-19T12:01:25Z</dcterms:created>
  <dcterms:modified xsi:type="dcterms:W3CDTF">2012-01-31T08:08:03Z</dcterms:modified>
</cp:coreProperties>
</file>