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806" autoAdjust="0"/>
    <p:restoredTop sz="94660"/>
  </p:normalViewPr>
  <p:slideViewPr>
    <p:cSldViewPr>
      <p:cViewPr varScale="1">
        <p:scale>
          <a:sx n="69" d="100"/>
          <a:sy n="69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CE84F8-24FF-4CF3-9E6F-4B3541E7C0CC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36AC30-644F-44CB-9C4B-5D45174F9A4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1</cp:lastModifiedBy>
  <cp:revision>22</cp:revision>
  <dcterms:created xsi:type="dcterms:W3CDTF">2011-12-19T19:34:01Z</dcterms:created>
  <dcterms:modified xsi:type="dcterms:W3CDTF">2012-01-14T11:14:15Z</dcterms:modified>
</cp:coreProperties>
</file>