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57" r:id="rId5"/>
    <p:sldId id="259" r:id="rId6"/>
    <p:sldId id="263" r:id="rId7"/>
    <p:sldId id="258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05064"/>
            <a:ext cx="8229600" cy="1143000"/>
          </a:xfrm>
        </p:spPr>
        <p:txBody>
          <a:bodyPr>
            <a:prstTxWarp prst="textInflateTop">
              <a:avLst/>
            </a:prstTxWarp>
          </a:bodyPr>
          <a:lstStyle/>
          <a:p>
            <a:r>
              <a:rPr lang="en-US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United States of America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Liberty 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Enlightening the World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5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3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663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3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3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-24340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Mount Rushmore </a:t>
            </a:r>
            <a:r>
              <a:rPr lang="en-US" sz="3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National </a:t>
            </a:r>
            <a:r>
              <a:rPr lang="en-US" sz="36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Memorial</a:t>
            </a:r>
            <a:endParaRPr lang="ru-RU" sz="3600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337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The United States of America</vt:lpstr>
      <vt:lpstr>The Liberty Enlightening the World</vt:lpstr>
      <vt:lpstr>Презентация PowerPoint</vt:lpstr>
      <vt:lpstr>Презентация PowerPoint</vt:lpstr>
      <vt:lpstr>Презентация PowerPoint</vt:lpstr>
      <vt:lpstr>Презентация PowerPoint</vt:lpstr>
      <vt:lpstr>Mount Rushmore National Memorial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of America</dc:title>
  <dc:creator>777</dc:creator>
  <cp:lastModifiedBy>777</cp:lastModifiedBy>
  <cp:revision>3</cp:revision>
  <dcterms:created xsi:type="dcterms:W3CDTF">2011-12-21T15:09:42Z</dcterms:created>
  <dcterms:modified xsi:type="dcterms:W3CDTF">2011-12-21T15:32:23Z</dcterms:modified>
</cp:coreProperties>
</file>