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332656"/>
            <a:ext cx="8229600" cy="1143000"/>
          </a:xfrm>
        </p:spPr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Welcome to Canada!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363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645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2074242"/>
          </a:xfrm>
        </p:spPr>
        <p:txBody>
          <a:bodyPr>
            <a:noAutofit/>
          </a:bodyPr>
          <a:lstStyle/>
          <a:p>
            <a:pPr algn="l"/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Capital city - Ottawa</a:t>
            </a:r>
            <a:b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Total area— 9,985,000 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sq. 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km. </a:t>
            </a:r>
            <a:b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Official language – English, French</a:t>
            </a:r>
            <a:b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Population — 34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mln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. Of people. </a:t>
            </a:r>
            <a:b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Official language: English, French</a:t>
            </a:r>
            <a:endParaRPr lang="ru-RU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412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412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Canada is a country with a very high standard of living. This country is particularly advanced in the areas of health, education, social protection and human rights.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412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412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412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412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39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Welcome to Canada!</vt:lpstr>
      <vt:lpstr>Презентация PowerPoint</vt:lpstr>
      <vt:lpstr>Capital city - Ottawa Total area— 9,985,000 sq. km.  Official language – English, French Population — 34 mln. Of people.  Official language: English, French</vt:lpstr>
      <vt:lpstr>Презентация PowerPoint</vt:lpstr>
      <vt:lpstr>Canada is a country with a very high standard of living. This country is particularly advanced in the areas of health, education, social protection and human rights.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Canada!</dc:title>
  <dc:creator>777</dc:creator>
  <cp:lastModifiedBy>777</cp:lastModifiedBy>
  <cp:revision>3</cp:revision>
  <dcterms:created xsi:type="dcterms:W3CDTF">2011-12-21T15:33:57Z</dcterms:created>
  <dcterms:modified xsi:type="dcterms:W3CDTF">2011-12-21T15:52:29Z</dcterms:modified>
</cp:coreProperties>
</file>