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5" r:id="rId5"/>
    <p:sldId id="262" r:id="rId6"/>
    <p:sldId id="282" r:id="rId7"/>
    <p:sldId id="276" r:id="rId8"/>
    <p:sldId id="283" r:id="rId9"/>
    <p:sldId id="277" r:id="rId10"/>
    <p:sldId id="264" r:id="rId11"/>
    <p:sldId id="266" r:id="rId12"/>
    <p:sldId id="284" r:id="rId13"/>
    <p:sldId id="267" r:id="rId14"/>
    <p:sldId id="263" r:id="rId15"/>
    <p:sldId id="268" r:id="rId16"/>
    <p:sldId id="269" r:id="rId17"/>
    <p:sldId id="270" r:id="rId18"/>
    <p:sldId id="286" r:id="rId19"/>
    <p:sldId id="278" r:id="rId20"/>
    <p:sldId id="271" r:id="rId21"/>
    <p:sldId id="287" r:id="rId22"/>
    <p:sldId id="288" r:id="rId23"/>
    <p:sldId id="289" r:id="rId24"/>
    <p:sldId id="290" r:id="rId25"/>
    <p:sldId id="293" r:id="rId26"/>
    <p:sldId id="291" r:id="rId27"/>
    <p:sldId id="294" r:id="rId28"/>
    <p:sldId id="292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CB0A-FC9A-420A-B5ED-81BDA69AB03B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7D00-A09B-4EA0-92C0-5362ACD5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339752" y="2636912"/>
            <a:ext cx="4464496" cy="18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 algn="ctr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Food</a:t>
            </a:r>
            <a:endParaRPr lang="ru-RU" sz="3600" kern="10" spc="0" dirty="0">
              <a:ln w="9525" algn="ctr">
                <a:solidFill>
                  <a:srgbClr val="00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60648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David" pitchFamily="34" charset="-79"/>
              </a:rPr>
              <a:t>Good food is better when shared with friends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31" name="Picture 7" descr="http://www.cwer.ru/files/u5/November07/choc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97152"/>
            <a:ext cx="1913681" cy="1872208"/>
          </a:xfrm>
          <a:prstGeom prst="rect">
            <a:avLst/>
          </a:prstGeom>
          <a:noFill/>
        </p:spPr>
      </p:pic>
      <p:pic>
        <p:nvPicPr>
          <p:cNvPr id="1033" name="Picture 9" descr="http://bbcdirect.ru/uploads/biznes_plan_kuri_gri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97152"/>
            <a:ext cx="2381250" cy="1590675"/>
          </a:xfrm>
          <a:prstGeom prst="rect">
            <a:avLst/>
          </a:prstGeom>
          <a:noFill/>
        </p:spPr>
      </p:pic>
      <p:pic>
        <p:nvPicPr>
          <p:cNvPr id="1035" name="Picture 11" descr="http://www.usiter.com/uploads/20101011/eda_fastfud_349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980728"/>
            <a:ext cx="1440160" cy="1512168"/>
          </a:xfrm>
          <a:prstGeom prst="rect">
            <a:avLst/>
          </a:prstGeom>
          <a:noFill/>
        </p:spPr>
      </p:pic>
      <p:pic>
        <p:nvPicPr>
          <p:cNvPr id="1037" name="Picture 13" descr="http://hdoboi.com.ua/uploads/e893ec828f340daad949cac31db2bc6a_thumb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81128"/>
            <a:ext cx="3076575" cy="1924051"/>
          </a:xfrm>
          <a:prstGeom prst="rect">
            <a:avLst/>
          </a:prstGeom>
          <a:noFill/>
        </p:spPr>
      </p:pic>
      <p:pic>
        <p:nvPicPr>
          <p:cNvPr id="1039" name="Picture 15" descr="http://www.yellowlemon.net/sites/default/files/clipart/2011/2/yellowlemon.net-clipart-03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908720"/>
            <a:ext cx="3076575" cy="1752600"/>
          </a:xfrm>
          <a:prstGeom prst="rect">
            <a:avLst/>
          </a:prstGeom>
          <a:noFill/>
        </p:spPr>
      </p:pic>
      <p:pic>
        <p:nvPicPr>
          <p:cNvPr id="1041" name="Picture 17" descr="http://onokian70.ru/images/kartinki/eda/ffffffffffffffffffffffffffffffffffffffffffffffffffffffffffffffffff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1441292" cy="2592288"/>
          </a:xfrm>
          <a:prstGeom prst="rect">
            <a:avLst/>
          </a:prstGeom>
          <a:noFill/>
        </p:spPr>
      </p:pic>
      <p:pic>
        <p:nvPicPr>
          <p:cNvPr id="1043" name="Picture 19" descr="http://www.yellowlemon.net/sites/default/files/clipart/2011/1/yellowlemon.net-clipart-019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708920"/>
            <a:ext cx="1665576" cy="201622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980728"/>
            <a:ext cx="2790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щая D_Галина\Учителя\Брыкалина НП\Нинуля\Разработка\111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845693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дминистратор\Desktop\Нинуля\Картинки Нине\coolte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7949683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бщая D_Галина\Учителя\Брыкалина НП\Нинуля\н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60648"/>
            <a:ext cx="6840760" cy="6297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инуля\Разработка\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476672"/>
            <a:ext cx="3323835" cy="227590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Нинуля\Картинки Нине\kak-pravilno-zavarivat-cha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3933056"/>
            <a:ext cx="3404096" cy="2553072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esktop\Нинуля\Картинки Нине\cat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573016"/>
            <a:ext cx="3009900" cy="2990850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Нинуля\Картинки Нине\chay-i-kof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2924944"/>
            <a:ext cx="2759968" cy="2759968"/>
          </a:xfrm>
          <a:prstGeom prst="rect">
            <a:avLst/>
          </a:prstGeom>
          <a:noFill/>
        </p:spPr>
      </p:pic>
      <p:pic>
        <p:nvPicPr>
          <p:cNvPr id="8199" name="Picture 7" descr="C:\Users\Администратор\Desktop\Нинуля\Картинки Нине\sm_img-935696_980x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476672"/>
            <a:ext cx="3533193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Desktop\Нинуля\Картинки Нине\123163268243338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852936"/>
            <a:ext cx="4824536" cy="3746110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Нинуля\Картинки Нине\ovsjanka-na-zavtra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5238750" cy="3486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Breakfast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0243" name="Picture 3" descr="C:\Users\Администратор\Desktop\Нинуля\Картинки Нине\26142916_buterbrodu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6028" y="332656"/>
            <a:ext cx="2542436" cy="1944216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Нинуля\Картинки Нине\mif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2498725" cy="2341563"/>
          </a:xfrm>
          <a:prstGeom prst="rect">
            <a:avLst/>
          </a:prstGeom>
          <a:noFill/>
        </p:spPr>
      </p:pic>
      <p:pic>
        <p:nvPicPr>
          <p:cNvPr id="10245" name="Picture 5" descr="C:\Users\Администратор\Desktop\Нинуля\Картинки Нине\завтра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340667"/>
            <a:ext cx="5447928" cy="4168232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Нинуля\Картинки Нине\1308256663_1079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284984"/>
            <a:ext cx="2623582" cy="3247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886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Dinner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1266" name="Picture 2" descr="C:\Users\Администратор\Desktop\Нинуля\Картинки Нине\steik_iz_govyadini-400x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365104"/>
            <a:ext cx="3810000" cy="2228850"/>
          </a:xfrm>
          <a:prstGeom prst="rect">
            <a:avLst/>
          </a:prstGeom>
          <a:noFill/>
        </p:spPr>
      </p:pic>
      <p:pic>
        <p:nvPicPr>
          <p:cNvPr id="11268" name="Picture 4" descr="C:\Users\Администратор\Desktop\Нинуля\Картинки Нине\hi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052736"/>
            <a:ext cx="3240360" cy="2094083"/>
          </a:xfrm>
          <a:prstGeom prst="rect">
            <a:avLst/>
          </a:prstGeom>
          <a:noFill/>
        </p:spPr>
      </p:pic>
      <p:pic>
        <p:nvPicPr>
          <p:cNvPr id="11270" name="Picture 6" descr="C:\Users\Администратор\Desktop\Нинуля\Картинки Нине\64b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2656"/>
            <a:ext cx="3231182" cy="2304256"/>
          </a:xfrm>
          <a:prstGeom prst="rect">
            <a:avLst/>
          </a:prstGeom>
          <a:noFill/>
        </p:spPr>
      </p:pic>
      <p:pic>
        <p:nvPicPr>
          <p:cNvPr id="11271" name="Picture 7" descr="C:\Users\Администратор\Desktop\Нинуля\Картинки Нине\juice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00808"/>
            <a:ext cx="3528392" cy="26039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17032"/>
            <a:ext cx="2809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Georgia" pitchFamily="18" charset="0"/>
              </a:rPr>
              <a:t>Supper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12290" name="Picture 2" descr="C:\Users\Администратор\Desktop\Нинуля\Картинки Нине\68366935_1293371709_0_c368_302df52d_XL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873">
            <a:off x="63689" y="82453"/>
            <a:ext cx="2808312" cy="2202519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Нинуля\Картинки Нине\108778080_tonnel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861048"/>
            <a:ext cx="3168352" cy="2736304"/>
          </a:xfrm>
          <a:prstGeom prst="rect">
            <a:avLst/>
          </a:prstGeom>
          <a:noFill/>
        </p:spPr>
      </p:pic>
      <p:pic>
        <p:nvPicPr>
          <p:cNvPr id="12292" name="Picture 4" descr="C:\Users\Администратор\Desktop\Нинуля\Картинки Нине\1762216672.png"/>
          <p:cNvPicPr>
            <a:picLocks noChangeAspect="1" noChangeArrowheads="1"/>
          </p:cNvPicPr>
          <p:nvPr/>
        </p:nvPicPr>
        <p:blipFill>
          <a:blip r:embed="rId4" cstate="screen"/>
          <a:srcRect l="12943" t="4249" r="10576" b="2274"/>
          <a:stretch>
            <a:fillRect/>
          </a:stretch>
        </p:blipFill>
        <p:spPr bwMode="auto">
          <a:xfrm rot="5400000">
            <a:off x="467544" y="3977680"/>
            <a:ext cx="2592288" cy="3168352"/>
          </a:xfrm>
          <a:prstGeom prst="rect">
            <a:avLst/>
          </a:prstGeom>
          <a:noFill/>
        </p:spPr>
      </p:pic>
      <p:pic>
        <p:nvPicPr>
          <p:cNvPr id="12293" name="Picture 5" descr="C:\Users\Администратор\Desktop\Нинуля\Картинки Нине\ogurcy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332656"/>
            <a:ext cx="2337048" cy="2337048"/>
          </a:xfrm>
          <a:prstGeom prst="rect">
            <a:avLst/>
          </a:prstGeom>
          <a:noFill/>
        </p:spPr>
      </p:pic>
      <p:pic>
        <p:nvPicPr>
          <p:cNvPr id="12294" name="Picture 6" descr="C:\Users\Администратор\Desktop\Нинуля\Картинки Нине\131322-alen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1124744"/>
            <a:ext cx="3240360" cy="2592288"/>
          </a:xfrm>
          <a:prstGeom prst="rect">
            <a:avLst/>
          </a:prstGeom>
          <a:noFill/>
        </p:spPr>
      </p:pic>
      <p:pic>
        <p:nvPicPr>
          <p:cNvPr id="12295" name="Picture 7" descr="C:\Users\Администратор\Desktop\Нинуля\Картинки Нине\210px-Milk_glas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3789040"/>
            <a:ext cx="2160240" cy="2880320"/>
          </a:xfrm>
          <a:prstGeom prst="rect">
            <a:avLst/>
          </a:prstGeom>
          <a:noFill/>
        </p:spPr>
      </p:pic>
      <p:pic>
        <p:nvPicPr>
          <p:cNvPr id="12296" name="Picture 8" descr="C:\Users\Администратор\Desktop\Нинуля\Картинки Нине\1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2348880"/>
            <a:ext cx="2160240" cy="1749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Администратор\Desktop\Нинуля\Картинки Нине\210px-Milk_gla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38544" cy="1368152"/>
          </a:xfrm>
          <a:prstGeom prst="rect">
            <a:avLst/>
          </a:prstGeom>
          <a:noFill/>
        </p:spPr>
      </p:pic>
      <p:sp>
        <p:nvSpPr>
          <p:cNvPr id="3" name="Стрелка вправо с вырезом 2"/>
          <p:cNvSpPr/>
          <p:nvPr/>
        </p:nvSpPr>
        <p:spPr>
          <a:xfrm rot="5400000">
            <a:off x="467544" y="1844824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zooro.ru/uploads/images/00/00/01/2011/01/19/08a3cac89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564904"/>
            <a:ext cx="2016224" cy="1383162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QSERUUExQVFRUVFhgWGBgYFxYYGBoXFxgYFBgVFhcXHCYeGhwjGhQUHy8gIycpLCwsFR8xNTAqNSYrLCkBCQoKDgwOGg8PGiwkHyUpLCopKiw0LCosLCwsLCwsKSwsLCwsLCwsLCwsLCwsLCwsLCwsLCwsLCwsLCwsLCwsLP/AABEIAMMBAgMBIgACEQEDEQH/xAAcAAABBQEBAQAAAAAAAAAAAAAAAgMEBQYBBwj/xAA6EAABAwIFAgQEBAUEAwEBAAABAAIRAyEEBRIxQVFhBiJxgZGhsdETQsHwBxQyYuEVI1LxFnKCQzT/xAAaAQADAQEBAQAAAAAAAAAAAAAAAwQCAQUG/8QAKREAAgICAgIBAwQDAQAAAAAAAAECEQMhEjEEQRMiUWEFFDKRgaHhcf/aAAwDAQACEQMRAD8A9xQhCABCEIAEIQgAQhCABCEIAEIQgAQhCABCEIAEISalQASTAQApclVOKz0CzBJVc7Majrl8DoEmWaK6KoeLOSt6NFUxTG7uA91GqZzSH5gfS6zD6DjyfddZRA4k9eEp5pfYqXh4127L9+ej8jSUf6k8XdACpm1ybAWXMVW/LO31XOcnuzv7aC1RY1/EcGGgFdoeKmbPaW9xcfdZ9tO/PVJc3myyss17G/tsTVUbnD4trxLXA+ifXn384aBD27z8u/qtjlGbtrskbjcfqOyfjzKTp9kPkeJLEuS2iwQhCeRghCEACEIQAIQhAAhCEACEIQAIQhAAhCEACEIQAIQhAAhcc6FBxOZcMv34WXJLs1GDl0TXvA3VHmGKNQwLNHzSXVQbuJcTxwkur9BASJz5aLcWLg7IzsPpFzHTqmmOi/PX/CXi64mGxq6nb4qI+oZ8xHokOi1JtbHXYn4pTHT3UIXd0VpllHzdkR2dnUUO06Onff6f5UVzR0b9SpWMr3MEdJVW97eXXlakYxpy2OGjO2/6eyi1AG/oE+3GNAjV68KsxPiOix3mIImIEn5pcpRS2ynHjySelZPq0mtpgPPmebN7dVDwNd2HedJtuP1aQorcW6rUL3N0iIYL7fdPVKJJF9hx9D1S+V7R1rjcZ9Ps9By3MG1mB7fcdD0Utea+Gs+/ArFpPkcYcOh6r0hj5EjYr0MWTnH8ni+TgeGden0KQhCcSghCEACEIQAIQhAAhCEACEIQAIQhAAhC4gDqRUqAKNi8fps25+QVLjM2i0y42Sp5VEox4JTJuLx4H9Z9goFXMg7YGPZVb6smahiU9/NNERttsFNykz0Y4YwX5Hatef6YCbaHHcpLqR3mQdj+9lFxDn6gBPe49rrPH2OjXSH6lE2tYJQqAWNx6RC5h8S5u9u28qypVmu//OTxHK7SZicmuyvbUYTAkeoU6q80qZJMmLJ/C0XT5qbGjiDPxsmc4NMjzOiOi7qKsXy5SS/6Z2tjiTE2hNOIAJcZt2+ARi2Bt+0+3VUONx7S7t359lM5I9bHj5fx6OZpmJce2yqKzpFlKqPnbb6JvRZJez0YS4KkWOVZw95c15BIAAMRHHCtcsxRJIJNht9lWZPhW6HPvqPl+F5UzCMIM8obaaIMihJSpDOYYchxeN+Y57rc+BM+/FZ+G4yWiQe20eyyOaUtTdQPmBspf8Pg7+bsDp0unoLc+8KrFLjNV7Is8Fl8eTl2j1BCEL0z5wEIQgAQhCABCEIAEIQgAQhCABCS58bmFV4vOwLN+J/QLjkl2bhCU3SLKrXDRJMKozDODs23fn/Cr8XiCYLnEzsmqItMKaWVy0i/H48YrlLYnFZmWNjcn93VY7MRALm34gm6fx2FcTJaSFWtwRJm47bD4pTL8cY1s5VrE3bAncdPipdKk6IuS6Y9tk5hMAHERb0ufirKlklSbENB33J+O60kcyZIrXQ3qLGBljydt+yZc7urSnkQAu4/RJr06dMgBoJdbqfiutUTLIm9bKkmPX98BSG5r+E0udN7CRCYq5qBq4g23+CqMxrOqPYJOkyT8olIlOuiiMOWpIVmfi503dpVe2u+tckp+tlIeCbW29UjKKTiSC3Tcx/xMdDyp2ney+LxrHeNU0V+YYOubNf5fdVBwLw6H2O8rdOodwoGb5WKjW+bSWncbwbELvDWgh5bvi+jOU6fA3+qvsiy0gy9oHTqnWZV5gYA07EDfue6nCuGkStRVO2LzZ3NcYj1bBDSdNpUSjhHDgKTia9t43O8SFRjxQ0nTSmqRufyD3/N7Ik03sTihk46LWhhzedvktd4RyplKmXNMueb9o2bC83qYut+JdwM7WtG9gNlpvCviYMqaHWDt/XqqMEVF2yTyucotJ/+noaFwFdXoHjAhCEACEIQAIQhAAhCbrVg0EkwAgBcqHi8zazuegVfic31zpMN+ZUNrdRgWSZZPsWY/H9zO4vHOfd3s0JunSLtwBHKbr4ptMGHSeTx6Afqk4TE6vM287hTcrZeocY2lSEY6i5u15tPZQamYfhtgGT149lY5tjPLDed+3ZZ2hgi9xkwBzvY/v5rMlT0OxU1ciXh69V7hF59/wB+6snYEFvmf6gD9T9lx+miwNaeB6nuVBpV3PcQCLCSupJdg7ntaRo8vY1rRoZbqTv37peIzbRYjdQf9YDGAduf1VVjsS5zZBEnrcQtOdLRIsfKX1Fjic9kwCodfE31dAs+cTwRBlWOGYXtPmAG11PzbdMqlhUNojfzok9Z+X/ah5rm7Q0iRqSc8wkOaQ6DsR1tAuqU4AxLntb67/BZV9FShBpSH8N4iLIiNN5BN/Ue60GT5iKlIG3PwlZfC5bRDtWmZ3k/oFpMjDDamAwgyenqJ2sFlvY+UIqF0WrxpFhY/FJfSncLmYE6mltw2ZH6rP5146pYfyyaj/8Ag3j/ANjsPqtLbol4OrNBiahiQqLH+LaOH3drqcMZBM9zs33WKxGa4vGvcZqaDbRTJDQOhjf1K0Xhzw9Tpw40jr/vv8kSpDoYKVyGqWEr5i+ajvwqU/0N29+XH1svQMn8NUaTAxpG3m21O+yi0cQWiA0N7AAKTQxBeQCIJsCLXXY0KzOclrSIfiHwwWgvYbAWHTndZyk4/wBQ3H3uvUaeH8ml17Qe6xGZeHHUTUAvTcfKeZjbrb9FS40iGGS3TN14Ux5q0BO7fL7bhXSzHgioBR08zP0H6LTquH8UeTlSU3QIQhbFghCEACEJFSqGiSYAQB174EnYLL5ljzUd/beApeaZtqBaLD5/4VTRYXwBv+7lS5cl6R6XjYeK5yOskmP+gO6TicYGjS3nfqU5iRpENv17nuq6rhjGrTq+indl0Em7ZCxmILrbDnupuCOgEA739IHqq5jiTc2b1+gVvhsPDfxH8/0g/Nx6oiqHZnpRFmjqAnfeOY9do7qLicYAYENAMnhPZljC1nSd7X9ysRmeMJuDv6rspUd8bx/k76LHMfEBL3Bux57QleH8UfxHOJsG39/+lS5Xg34mppbEgSS4xA2lXOT4Q0jWbU8rmwZ3BF4I68patuy3P8cMbxx7ImeZs5z/AC/0iQeh7Iy7OrNpkQ33soOLrkOMxBMkEWPqoNYkDU3b5j/CypHHhi4qNGjxrDOq9tjPHdSMDmg2Nz9VT0syfWpQBdsAx6cLuXUKjCHEGO/C5P8AAqEPocZ+iyxuMaQedHXsZG/oqnBzimG1wSRfa/03sk5vjhqGk9j3Vrk9ekBNwQIv84CWnbGuDx47SGMH4eqaZMC20zJTWVZxTwtRznBx1DSABJLuWgFMeIvHzGf7dDzPFifyj7qLkFB1Vwq1nS42bIhrRvNtlvjXR2EpTi/k6/BNxOX4zGDT+NTw1J5nT5i8jo4gfIQo1H+ERa6TiKbxOwBaT9VoHMaNhbvNzPHZKdXsPMSOgJ42krSm0qF/D9XKLJGG8LMoANY4Mt5hqm/Ow+qmNww2a8H9xyVVNqg/k7TJTzKBH2RyOPC13IlPwbx37tMqxybDvc8EtIAvJBHsJTeU5eX34EA8fDqtMwCm0Dp1uUyEL2RZ81fQtsfaYVRmzC9pkbEEfv0lOYnMT6BM/wCoAiDebb8eia5ojjikt0MeHHEEnuthRrSFkskpRI6OIWmwbVZHo87J2yYhCFoUCEKLjccKYk3PAXG0uzqTk6QvE4oMEuP3WdxGby6TLoNhs0fdQMyzUuOpx/8AmRt7KpZinVCNLbD2UWTNydI9jB4fFXItq2YteZLYvsJv8FMxALWgMbEi/wDklUj62l0AS4QRcAD47qxx2NLmWsQJIBmepCy9oa41JfYSHtECS7rHfeT8lLwmKaRogDpys5iKrhpjncA3hWWQUXP1OMgC3bqY6ojs7lglG2yScFTa46o0t82nkzIv2uVEzzHHUDaw8vPunMwa7USeRfp+7pLstdeXBwAEW8w39j2WJN9I1jUYtTmyDjMU6vR1Bul4kO5nnUOxusoxjXu01HaWj80LRMxRpVHzeGmR1i6zeaN/3Do/pNwOIKW5ez0MCauK0u0OUM2o0qkUGaj/AEyXEvN5tFot04V3h86bUaQ4afW/zWawrGU3a2sALduTfe5+Ckinr1hv/u305CzKT9BPBCW5f2O5ll5cRDTpm8R8lTNb+G51N14JEi7bWMKRgcye3VJlvQ/p0XMeRZwktf1EEOFj+iFVDKlfF9DmSCHGDAN4+iucdVDGCTCpPDzTUqkN2aN+FY51VBGjdx2i5npCG6iJcLzV/ZR47FtcZA/ypuCyCtiGiSaVM2Jg6iOo6BKyfwtUe8PqDSBB03n3HRbajXe0AXtvqCXGPtlfk5qjwxmVwv8AC4UHajFZvBg/NoV6cvIs2mWxwAAFoMLj7QSBOxH6prF0jMTHM8J7VnlxzSTqRnKlF3LT33/YTTqPG33Vu4mbGffn/oJmpjCIFifQfHZLaLI5G9IZwmCf0Prx8Vd4HJ9Rk7Doee/2UShi3EGT/haLKXjRAiybjSbI/KyzirFeWk2GiFF0Pf27lWjiOVEzOrDd4m3onyVI8+Et0u/uVON0MaSXaiof8/r8seYTCpa2K1GJm5nuOqMBX/3R6hSqVs9SeFQg72zc+HaWps87H2Wjp04Wc8J4nzVGHeZ/RaZerjf0nzebU2CEIWxJEzDHik2TEnYLF5jmsk/mPOokD5K48YVNOg8QZWNxDvJsOJ6zvZef5OR3R7n6dgi48n7EVcSSSLX6WSXY7QD6gfUn6QuUWkg9YJ72H+U27LnOoyP+RPtspYW9nsuMU6fRLNVryIsXAGSLAXkau0W9E9h8XpF3RpkanE3IBMCOoiBdQMJS0gdHWFwOIdE2mB7Iq1DF54dLgbAwQBYSf7vTZUx6skyQt8Sxq0w55eybRIG7es9u60GW1QwDUZt+7Kp8K0NGtzrFwEA8xJJ9yU7UzGkXS4aTJALSDeSNhcSVtX2iLK7fD7F7Uw7H7i3r8lCxeCbILXEOaLdO7T1CRhagOxLh8UqtTCJK0Ihd1Zls+rhpIMB7gBpn2P0VJiqZc9oB4A/fzWk8SYFr2Nf+dse4mYKh/wAqxgDnO80SZHJ4Pa/CimvqPawZFHGn76OVsvpMafxLggT2PaL7qPhzRE/hukgXE8H1ATmOzCKZ0EVHOFmi5PUwLrFVsY5j/M1zTxG/wWnJLpG8GCWVNybLcVA0kQDqtfbtCg4+qdEDbUfpB/RNtw1epBbTdB2LrLT+EPDrjUca2kww6WxYOkXvvafilpNssyOGKPLsiZLl9VlEfht06rue7b0A3KuMDlzaXmu55G549OinYvFH+gNDQ23dM0R+7rrI1dOT1ZLo4wtMjf0TmIrEmdpUWm24+KU6pJWl1QtxV2hwvurKmwvpEEiW7dY5UCmwA3CkUsWW2aAJ5P8AlbjSEZE5LQyzCHuSdrbkdFCxTCDvP+eCpdUzN9+n2SRg3ONrnuem0IddI3FuLtsThngNjrEqVQx5ZskUcseeI+X1S2tY0ea/0+MISaOSlGTrstMLnTT/AFWP17hVme5jqba/pdV+ZBrqeqnaDfvP2USq0GlrFnbLMpNqjMMEFJS/PRUV8RpdKcoVYdI2mfZQcWZlIw7+JWYotyq0ekZDi9OIB/5CD6lbdrpXlmAxsOpu6hp+FivTcE+Wgr1ML1R8t5UaaZIQhCeRmT8YsOth/KWkdpbcfvssHWxLmua4GwdpeLQQeYP17L0jxYwupt/tOvbovNczo+dzbQ+4PGoCfhE/ELzfJX1H0H6bJcaZMaZEkAkb9x1V5gac4dun81vSJn5rHYKs58gzLRp7XM6vWwVm/Oa7WtaNMN5g3HTeEla2XZU5Ul3ZdHJHE7DSDJgifUA7G6hVKDgXXFutz8Y4+y5R8SEgh0sIHB++6uMuwQcBWqkHUJgHygde5I9k5fU6RLKcsavJ/grsJSqmHBpO0R1HXhdr5DXqgk+UbwXEk9gOBMdNgns38VMpkMpDUdp2aPfnZZjNc+q1BBqwDu1tpHQxeFp1E5COSb5JUS8tzp1N4LpIIv3A2MdbiFpKeYNds4X4XmtWu4uBPwBt7RwgYpzH6mmIMCbiDvb1Kwpj8niqTtdnpZxHBhRxSaTtI77eyzeT52alnkBwPF7HkTytJTxFrCVm7JpQljdM5VwzA06WNbO8ACfU7lVdPJaYdrgF3xhJzfxCxlZlFzoe4/08xEgmNh6p3CZgHe52P6JU2VYFKm0x2owcDZO4CppeD8RzBXatJIbQi65THXFxolY7LCTqYC4HpH6JingSNwQVMwWJcNjtwriq5tWnPIF43ToxUtks808a4vaM27D7IZR346n9Ap9Oxt91MpZcKhmYPNrLihfRyWbj2UrXnZDnQdufVaJmQAfmUWvlzWuEGTG/yWvjaWzi8mEnSK6m5rRLhfgbfFNDFAyI7+p6BLxjbwDLuSSEnC0/w3aif1+qw2MSVcn2R6lYtEmyif64AYIJaZB63tIVrjnNrsLHOh3BhYzENeyppfYj9z6LEr7HYeE01Ls02BpTMQRHsehA7hQ6rdIfTGx849RYj99VFynOHU4abjb/AKSsXiPLrNjqiPWdlrXETxmsmymxHPKTSbb1IHsU/wDgl0+k/qmK1bSwf3O+glZjssyadF3RfDG9gR816b4VxGvDsPQR8LfZeWYV2qmD3j4/9L0jwNU1YcHiYHfursD2eB5yqP8Ak0qEIVh5JAzjC66ZH7jleUZzg30joqDUwnyu27x6jqF7KQs5m3gPC1zqewzx53+X/wBRMN9lNmxOe0W+L5PwvZ5bRZ5dP5mtg3iRJ0uB68KUcTAgk33I+vYqw8QeAMTSl2GqioB+R7RqjoHDf3CyNTxC+kdOIoupuHYweOb/AFUzxuOmevjzQybTLXEED83xNzvsVZYXNg/DtpF0RZpmxHAPfj0WR/8AJMO+ztbe8SPlcKbWxmE/C8mJYDEkHXqM7x5bpXFlTyY2lyfst/8ATgXQ51h0F723F4sq/OcnNHTGvUZI/MCBvtxdWXg7NxXcWio1+hoIOkyLx5i4XV3mWDeJc55LI814sscZJbNful8nFGB/F2k7fuFIoYT8RsiAeQf0ScRlpJJYZ3i2/qoWC8QUmACpqBnS4RcaTz1CEm1ofOcYeyyoYUhwIm37+6tc38c0MHSLY14nT5Wi4aSLF5NgBvG591mc08Y6Krf5fS+npBdqYQS68tk3AjTwsxmuKdiKz6rgAXmYGw4AE9gE7FBp3Ih8rMssaihnCZk84kVqj3Oe50ucTck8kr03BYmfN3uOkRt8PkvLfwF6D4WxGtjJubg+rRErWZKWxXiS+O0zfUKuts/uOo+y5UbG237+6bw9PSG32HzKW9hJsZJO31hLcWkbhNNi6VWOPsnsPUP5THa6juqaR5rX5STjAB5fkl8q7GuPLotWui5A9uVJp52G20wOxWYzDGPphpMDWTboAOfjsq3/AMhcBM35su/O09HF4Xyq+zc4vObS02WcxmbAuJ1GeyrsPnWtrgTBgR09FVY3MxMm0yZ6rE8zkUeN4cYtpkjE4ouJg7dTwlZfnILvwzqaf7r/ADHCqXMNZjjTkloBO2xMclRnYZ0BpBaYBaeYN1iK9lmaMZLgaPMsU/D1mvBDwRJaf6TFpHfum87xVKs5j2bxDo+QPQiSqANq+UVZcB/SZOx4g7KW2uKbTz/baTCe5eiD4ONP2v8AYjXAHQ2Ul7S7RPWD24n5quwdQuOpzj2H/HtCn0MRDgCsD6LDD0ID2mxiJ+yr8TQ1UjAnS5p9AZb+oV3g2uAe8EEgACb+kgc/VVbaf49T+VpEgvcDUdazdy0RuZiR2WoRb0TZclXJ/gTQc7EFuHw4kuMvcJhrRaAf1Xs2RZaKFBlMflAVb4Y8H0cG3/bBkxJcZJ/fRaJelhx8Fs+c8ryPllroEIQnkgIQhADNWgCqHPPClPEN01GBw7j6LSIXGrNRm49HiWefwfcCTRd/8u+6yOP8CYql/VScR1bf6L6ZLAeExVwTXcJTxL0VR8uS72fLNOhUou1NL6bhyCWn4hScVnWKqCH16rhtBcY+AX0DmngqlWnU0LK1v4NsLpFRwHS31Snil6KoeXjfejx5lWoCCHvBGx1FKfhX1HF5BcXGSY3J9F7zl38LcLTHmYHHqZK0GE8M0KYhtNoHohYZBLzo+kfNmHyOo8w1jifQq8yz+HWIqmCzQOp+y+gWZXTGzB8E+2iBwFpYfuxMvNb6R5fk38JKbAC8az3+yk5n4ebgiKob/tzD/wC3gPtxsD8eF6UmMVhg9pBEg2hNeNUIXkS5W2YSk0G4u0+/oR2XfwrzsQoGfeFa+FJqYN50i5ouu0D+0HZVmT+NBUP4VZgp1dhvpJ7dD2KmnrTLYO1cWaqjjnTETA5ErjtAk6A08kSPoq6m52kQJE+YXk9gU6yp+JctcAOOPdIkMWtopPEGMJqDsNu83/RU9TA64AsTurnOsO8VIYzVqEk9I4HRdpgU4mNZFhwLXJ6AKeUbZ6uPPwxJRI+DyjS0hxsd+PT5ppmVU6oADx5N5jnf1UXO3GtDQ46RsdpPWFS5400wzSTIie42grXFM5F5G+XKmzSFmHpNDCXWIcdESTM78CyjZpUpu81Bry0C8xY+ypRdoLTvc9L8JOFrvY6Rb02PqhJDtrd2yRj8yOgjTctJHTbqq7w5mmpwLp1tIg9wd1oamHYWa3NDQ8QCOXciPssphKYbiXAWiCO8WPzTOOhccls0tYB9QxYTY+vHpMpVPCyQCPMDslfyDo1SALu8xAER8yu1s/YB5fNUiNV4HQzyQlJNjXkUejQZLlbq5NES0OGlxFoHWeVuvDngqhgx5Bqfy92/t0C838IjEvqs0l+kc8R9F7LRB0id4V3iwVWzwP1HNJzpPQuF1CFaeSCEIQAIQhAAhCEACEIQAIQhAAhCEACEIQAIQhADNbDhyyuZeFKTaor6BqEj3PK2Cbr0A9pa4SDuFiUVJDIZHFmQbThIqOKssfgTRBJMs4dyOzvuqh+MZJ01GkjgOBPyUM1x0z0IPntEPERrPpHvus1m1Rrn6QYAF7R+9ld1HtGp9Sq1gsBqLR3J3Wbx+Y0nvJadUWtz7JLVovw6YmrTDRJdb5z0HVV2OfrZJaIiPS6dpUnncP7Q1xjtb6qbhvCmLqt//mqgGD5ob73IlZUH6RXLJFfyZUUsCdMNI5cLHk7Htz7pTsOXOa1kvJMCAtX/AOI4xw0swxbYiXOY3fjcmFZZZ/DrFMBBNBpdYu8zi0chogb8+gTFjlL0Ll5eKC/krPPPE+NdTq0aLAHfh0wZFyS4knbiw4lPZb4QxWLdrp03UtIs90gknj9hex5T4FpUna3Q+oQBq0gAAbBovC0DMG0cKuOH7njz819RPER/D/MDFNxLmEySCNI+h9lscj/hJTpkOrPLz/xiG+/VehBgS0xYYoTPzMklV0R8Lgm0wA0QApCEJxI3YIQhBwEIQgAQhCABCEIAEIQgAQhCABCEIAEIQgAQhCABCEIA4QqzFeG8NUMuoUyeukA/JcQsySa2ajJrpkV/grBEycNT+CtcLl1OmNLKbGAcNaAPkhCxFJM1Kcn2yRoCAEITRZ0BdQhAAuLqEAcXUIQAIQhAAhCEACEIQB//2Q=="/>
          <p:cNvSpPr>
            <a:spLocks noChangeAspect="1" noChangeArrowheads="1"/>
          </p:cNvSpPr>
          <p:nvPr/>
        </p:nvSpPr>
        <p:spPr bwMode="auto">
          <a:xfrm>
            <a:off x="63500" y="-901700"/>
            <a:ext cx="2457450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xQVFRUVFhgWGBgYFxYYGBoXFxgYFBgVFhcXHCYeGhwjGhQUHy8gIycpLCwsFR8xNTAqNSYrLCkBCQoKDgwOGg8PGiwkHyUpLCopKiw0LCosLCwsLCwsKSwsLCwsLCwsLCwsLCwsLCwsLCwsLCwsLCwsLCwsLCwsLP/AABEIAMMBAgMBIgACEQEDEQH/xAAcAAABBQEBAQAAAAAAAAAAAAAAAgMEBQYBBwj/xAA6EAABAwIFAgQEBAUEAwEBAAABAAIRAyEEBRIxQVFhBiJxgZGhsdETQsHwBxQyYuEVI1LxFnKCQzT/xAAaAQADAQEBAQAAAAAAAAAAAAAAAwQCAQUG/8QAKREAAgICAgIBAwQDAQAAAAAAAAECEQMhEjEEQRMiUWEFFDKRgaHhcf/aAAwDAQACEQMRAD8A9xQhCABCEIAEIQgAQhCABCEIAEIQgAQhCABCEIAEISalQASTAQApclVOKz0CzBJVc7Majrl8DoEmWaK6KoeLOSt6NFUxTG7uA91GqZzSH5gfS6zD6DjyfddZRA4k9eEp5pfYqXh4127L9+ej8jSUf6k8XdACpm1ybAWXMVW/LO31XOcnuzv7aC1RY1/EcGGgFdoeKmbPaW9xcfdZ9tO/PVJc3myyss17G/tsTVUbnD4trxLXA+ifXn384aBD27z8u/qtjlGbtrskbjcfqOyfjzKTp9kPkeJLEuS2iwQhCeRghCEACEIQAIQhAAhCEACEIQAIQhAAhCEACEIQAIQhAAhcc6FBxOZcMv34WXJLs1GDl0TXvA3VHmGKNQwLNHzSXVQbuJcTxwkur9BASJz5aLcWLg7IzsPpFzHTqmmOi/PX/CXi64mGxq6nb4qI+oZ8xHokOi1JtbHXYn4pTHT3UIXd0VpllHzdkR2dnUUO06Onff6f5UVzR0b9SpWMr3MEdJVW97eXXlakYxpy2OGjO2/6eyi1AG/oE+3GNAjV68KsxPiOix3mIImIEn5pcpRS2ynHjySelZPq0mtpgPPmebN7dVDwNd2HedJtuP1aQorcW6rUL3N0iIYL7fdPVKJJF9hx9D1S+V7R1rjcZ9Ps9By3MG1mB7fcdD0Utea+Gs+/ArFpPkcYcOh6r0hj5EjYr0MWTnH8ni+TgeGden0KQhCcSghCEACEIQAIQhAAhCEACEIQAIQhAAhC4gDqRUqAKNi8fps25+QVLjM2i0y42Sp5VEox4JTJuLx4H9Z9goFXMg7YGPZVb6smahiU9/NNERttsFNykz0Y4YwX5Hatef6YCbaHHcpLqR3mQdj+9lFxDn6gBPe49rrPH2OjXSH6lE2tYJQqAWNx6RC5h8S5u9u28qypVmu//OTxHK7SZicmuyvbUYTAkeoU6q80qZJMmLJ/C0XT5qbGjiDPxsmc4NMjzOiOi7qKsXy5SS/6Z2tjiTE2hNOIAJcZt2+ARi2Bt+0+3VUONx7S7t359lM5I9bHj5fx6OZpmJce2yqKzpFlKqPnbb6JvRZJez0YS4KkWOVZw95c15BIAAMRHHCtcsxRJIJNht9lWZPhW6HPvqPl+F5UzCMIM8obaaIMihJSpDOYYchxeN+Y57rc+BM+/FZ+G4yWiQe20eyyOaUtTdQPmBspf8Pg7+bsDp0unoLc+8KrFLjNV7Is8Fl8eTl2j1BCEL0z5wEIQgAQhCABCEIAEIQgAQhCABCS58bmFV4vOwLN+J/QLjkl2bhCU3SLKrXDRJMKozDODs23fn/Cr8XiCYLnEzsmqItMKaWVy0i/H48YrlLYnFZmWNjcn93VY7MRALm34gm6fx2FcTJaSFWtwRJm47bD4pTL8cY1s5VrE3bAncdPipdKk6IuS6Y9tk5hMAHERb0ufirKlklSbENB33J+O60kcyZIrXQ3qLGBljydt+yZc7urSnkQAu4/RJr06dMgBoJdbqfiutUTLIm9bKkmPX98BSG5r+E0udN7CRCYq5qBq4g23+CqMxrOqPYJOkyT8olIlOuiiMOWpIVmfi503dpVe2u+tckp+tlIeCbW29UjKKTiSC3Tcx/xMdDyp2ney+LxrHeNU0V+YYOubNf5fdVBwLw6H2O8rdOodwoGb5WKjW+bSWncbwbELvDWgh5bvi+jOU6fA3+qvsiy0gy9oHTqnWZV5gYA07EDfue6nCuGkStRVO2LzZ3NcYj1bBDSdNpUSjhHDgKTia9t43O8SFRjxQ0nTSmqRufyD3/N7Ik03sTihk46LWhhzedvktd4RyplKmXNMueb9o2bC83qYut+JdwM7WtG9gNlpvCviYMqaHWDt/XqqMEVF2yTyucotJ/+noaFwFdXoHjAhCEACEIQAIQhAAhCbrVg0EkwAgBcqHi8zazuegVfic31zpMN+ZUNrdRgWSZZPsWY/H9zO4vHOfd3s0JunSLtwBHKbr4ptMGHSeTx6Afqk4TE6vM287hTcrZeocY2lSEY6i5u15tPZQamYfhtgGT149lY5tjPLDed+3ZZ2hgi9xkwBzvY/v5rMlT0OxU1ciXh69V7hF59/wB+6snYEFvmf6gD9T9lx+miwNaeB6nuVBpV3PcQCLCSupJdg7ntaRo8vY1rRoZbqTv37peIzbRYjdQf9YDGAduf1VVjsS5zZBEnrcQtOdLRIsfKX1Fjic9kwCodfE31dAs+cTwRBlWOGYXtPmAG11PzbdMqlhUNojfzok9Z+X/ah5rm7Q0iRqSc8wkOaQ6DsR1tAuqU4AxLntb67/BZV9FShBpSH8N4iLIiNN5BN/Ue60GT5iKlIG3PwlZfC5bRDtWmZ3k/oFpMjDDamAwgyenqJ2sFlvY+UIqF0WrxpFhY/FJfSncLmYE6mltw2ZH6rP5146pYfyyaj/8Ag3j/ANjsPqtLbol4OrNBiahiQqLH+LaOH3drqcMZBM9zs33WKxGa4vGvcZqaDbRTJDQOhjf1K0Xhzw9Tpw40jr/vv8kSpDoYKVyGqWEr5i+ajvwqU/0N29+XH1svQMn8NUaTAxpG3m21O+yi0cQWiA0N7AAKTQxBeQCIJsCLXXY0KzOclrSIfiHwwWgvYbAWHTndZyk4/wBQ3H3uvUaeH8ml17Qe6xGZeHHUTUAvTcfKeZjbrb9FS40iGGS3TN14Ux5q0BO7fL7bhXSzHgioBR08zP0H6LTquH8UeTlSU3QIQhbFghCEACEJFSqGiSYAQB174EnYLL5ljzUd/beApeaZtqBaLD5/4VTRYXwBv+7lS5cl6R6XjYeK5yOskmP+gO6TicYGjS3nfqU5iRpENv17nuq6rhjGrTq+indl0Em7ZCxmILrbDnupuCOgEA739IHqq5jiTc2b1+gVvhsPDfxH8/0g/Nx6oiqHZnpRFmjqAnfeOY9do7qLicYAYENAMnhPZljC1nSd7X9ysRmeMJuDv6rspUd8bx/k76LHMfEBL3Bux57QleH8UfxHOJsG39/+lS5Xg34mppbEgSS4xA2lXOT4Q0jWbU8rmwZ3BF4I68patuy3P8cMbxx7ImeZs5z/AC/0iQeh7Iy7OrNpkQ33soOLrkOMxBMkEWPqoNYkDU3b5j/CypHHhi4qNGjxrDOq9tjPHdSMDmg2Nz9VT0syfWpQBdsAx6cLuXUKjCHEGO/C5P8AAqEPocZ+iyxuMaQedHXsZG/oqnBzimG1wSRfa/03sk5vjhqGk9j3Vrk9ekBNwQIv84CWnbGuDx47SGMH4eqaZMC20zJTWVZxTwtRznBx1DSABJLuWgFMeIvHzGf7dDzPFifyj7qLkFB1Vwq1nS42bIhrRvNtlvjXR2EpTi/k6/BNxOX4zGDT+NTw1J5nT5i8jo4gfIQo1H+ERa6TiKbxOwBaT9VoHMaNhbvNzPHZKdXsPMSOgJ42krSm0qF/D9XKLJGG8LMoANY4Mt5hqm/Ow+qmNww2a8H9xyVVNqg/k7TJTzKBH2RyOPC13IlPwbx37tMqxybDvc8EtIAvJBHsJTeU5eX34EA8fDqtMwCm0Dp1uUyEL2RZ81fQtsfaYVRmzC9pkbEEfv0lOYnMT6BM/wCoAiDebb8eia5ojjikt0MeHHEEnuthRrSFkskpRI6OIWmwbVZHo87J2yYhCFoUCEKLjccKYk3PAXG0uzqTk6QvE4oMEuP3WdxGby6TLoNhs0fdQMyzUuOpx/8AmRt7KpZinVCNLbD2UWTNydI9jB4fFXItq2YteZLYvsJv8FMxALWgMbEi/wDklUj62l0AS4QRcAD47qxx2NLmWsQJIBmepCy9oa41JfYSHtECS7rHfeT8lLwmKaRogDpys5iKrhpjncA3hWWQUXP1OMgC3bqY6ojs7lglG2yScFTa46o0t82nkzIv2uVEzzHHUDaw8vPunMwa7USeRfp+7pLstdeXBwAEW8w39j2WJN9I1jUYtTmyDjMU6vR1Bul4kO5nnUOxusoxjXu01HaWj80LRMxRpVHzeGmR1i6zeaN/3Do/pNwOIKW5ez0MCauK0u0OUM2o0qkUGaj/AEyXEvN5tFot04V3h86bUaQ4afW/zWawrGU3a2sALduTfe5+Ckinr1hv/u305CzKT9BPBCW5f2O5ll5cRDTpm8R8lTNb+G51N14JEi7bWMKRgcye3VJlvQ/p0XMeRZwktf1EEOFj+iFVDKlfF9DmSCHGDAN4+iucdVDGCTCpPDzTUqkN2aN+FY51VBGjdx2i5npCG6iJcLzV/ZR47FtcZA/ypuCyCtiGiSaVM2Jg6iOo6BKyfwtUe8PqDSBB03n3HRbajXe0AXtvqCXGPtlfk5qjwxmVwv8AC4UHajFZvBg/NoV6cvIs2mWxwAAFoMLj7QSBOxH6prF0jMTHM8J7VnlxzSTqRnKlF3LT33/YTTqPG33Vu4mbGffn/oJmpjCIFifQfHZLaLI5G9IZwmCf0Prx8Vd4HJ9Rk7Doee/2UShi3EGT/haLKXjRAiybjSbI/KyzirFeWk2GiFF0Pf27lWjiOVEzOrDd4m3onyVI8+Et0u/uVON0MaSXaiof8/r8seYTCpa2K1GJm5nuOqMBX/3R6hSqVs9SeFQg72zc+HaWps87H2Wjp04Wc8J4nzVGHeZ/RaZerjf0nzebU2CEIWxJEzDHik2TEnYLF5jmsk/mPOokD5K48YVNOg8QZWNxDvJsOJ6zvZef5OR3R7n6dgi48n7EVcSSSLX6WSXY7QD6gfUn6QuUWkg9YJ72H+U27LnOoyP+RPtspYW9nsuMU6fRLNVryIsXAGSLAXkau0W9E9h8XpF3RpkanE3IBMCOoiBdQMJS0gdHWFwOIdE2mB7Iq1DF54dLgbAwQBYSf7vTZUx6skyQt8Sxq0w55eybRIG7es9u60GW1QwDUZt+7Kp8K0NGtzrFwEA8xJJ9yU7UzGkXS4aTJALSDeSNhcSVtX2iLK7fD7F7Uw7H7i3r8lCxeCbILXEOaLdO7T1CRhagOxLh8UqtTCJK0Ihd1Zls+rhpIMB7gBpn2P0VJiqZc9oB4A/fzWk8SYFr2Nf+dse4mYKh/wAqxgDnO80SZHJ4Pa/CimvqPawZFHGn76OVsvpMafxLggT2PaL7qPhzRE/hukgXE8H1ATmOzCKZ0EVHOFmi5PUwLrFVsY5j/M1zTxG/wWnJLpG8GCWVNybLcVA0kQDqtfbtCg4+qdEDbUfpB/RNtw1epBbTdB2LrLT+EPDrjUca2kww6WxYOkXvvafilpNssyOGKPLsiZLl9VlEfht06rue7b0A3KuMDlzaXmu55G549OinYvFH+gNDQ23dM0R+7rrI1dOT1ZLo4wtMjf0TmIrEmdpUWm24+KU6pJWl1QtxV2hwvurKmwvpEEiW7dY5UCmwA3CkUsWW2aAJ5P8AlbjSEZE5LQyzCHuSdrbkdFCxTCDvP+eCpdUzN9+n2SRg3ONrnuem0IddI3FuLtsThngNjrEqVQx5ZskUcseeI+X1S2tY0ea/0+MISaOSlGTrstMLnTT/AFWP17hVme5jqba/pdV+ZBrqeqnaDfvP2USq0GlrFnbLMpNqjMMEFJS/PRUV8RpdKcoVYdI2mfZQcWZlIw7+JWYotyq0ekZDi9OIB/5CD6lbdrpXlmAxsOpu6hp+FivTcE+Wgr1ML1R8t5UaaZIQhCeRmT8YsOth/KWkdpbcfvssHWxLmua4GwdpeLQQeYP17L0jxYwupt/tOvbovNczo+dzbQ+4PGoCfhE/ELzfJX1H0H6bJcaZMaZEkAkb9x1V5gac4dun81vSJn5rHYKs58gzLRp7XM6vWwVm/Oa7WtaNMN5g3HTeEla2XZU5Ul3ZdHJHE7DSDJgifUA7G6hVKDgXXFutz8Y4+y5R8SEgh0sIHB++6uMuwQcBWqkHUJgHygde5I9k5fU6RLKcsavJ/grsJSqmHBpO0R1HXhdr5DXqgk+UbwXEk9gOBMdNgns38VMpkMpDUdp2aPfnZZjNc+q1BBqwDu1tpHQxeFp1E5COSb5JUS8tzp1N4LpIIv3A2MdbiFpKeYNds4X4XmtWu4uBPwBt7RwgYpzH6mmIMCbiDvb1Kwpj8niqTtdnpZxHBhRxSaTtI77eyzeT52alnkBwPF7HkTytJTxFrCVm7JpQljdM5VwzA06WNbO8ACfU7lVdPJaYdrgF3xhJzfxCxlZlFzoe4/08xEgmNh6p3CZgHe52P6JU2VYFKm0x2owcDZO4CppeD8RzBXatJIbQi65THXFxolY7LCTqYC4HpH6JingSNwQVMwWJcNjtwriq5tWnPIF43ToxUtks808a4vaM27D7IZR346n9Ap9Oxt91MpZcKhmYPNrLihfRyWbj2UrXnZDnQdufVaJmQAfmUWvlzWuEGTG/yWvjaWzi8mEnSK6m5rRLhfgbfFNDFAyI7+p6BLxjbwDLuSSEnC0/w3aif1+qw2MSVcn2R6lYtEmyif64AYIJaZB63tIVrjnNrsLHOh3BhYzENeyppfYj9z6LEr7HYeE01Ls02BpTMQRHsehA7hQ6rdIfTGx849RYj99VFynOHU4abjb/AKSsXiPLrNjqiPWdlrXETxmsmymxHPKTSbb1IHsU/wDgl0+k/qmK1bSwf3O+glZjssyadF3RfDG9gR816b4VxGvDsPQR8LfZeWYV2qmD3j4/9L0jwNU1YcHiYHfursD2eB5yqP8Ak0qEIVh5JAzjC66ZH7jleUZzg30joqDUwnyu27x6jqF7KQs5m3gPC1zqewzx53+X/wBRMN9lNmxOe0W+L5PwvZ5bRZ5dP5mtg3iRJ0uB68KUcTAgk33I+vYqw8QeAMTSl2GqioB+R7RqjoHDf3CyNTxC+kdOIoupuHYweOb/AFUzxuOmevjzQybTLXEED83xNzvsVZYXNg/DtpF0RZpmxHAPfj0WR/8AJMO+ztbe8SPlcKbWxmE/C8mJYDEkHXqM7x5bpXFlTyY2lyfst/8ATgXQ51h0F723F4sq/OcnNHTGvUZI/MCBvtxdWXg7NxXcWio1+hoIOkyLx5i4XV3mWDeJc55LI814sscZJbNful8nFGB/F2k7fuFIoYT8RsiAeQf0ScRlpJJYZ3i2/qoWC8QUmACpqBnS4RcaTz1CEm1ofOcYeyyoYUhwIm37+6tc38c0MHSLY14nT5Wi4aSLF5NgBvG591mc08Y6Krf5fS+npBdqYQS68tk3AjTwsxmuKdiKz6rgAXmYGw4AE9gE7FBp3Ih8rMssaihnCZk84kVqj3Oe50ucTck8kr03BYmfN3uOkRt8PkvLfwF6D4WxGtjJubg+rRErWZKWxXiS+O0zfUKuts/uOo+y5UbG237+6bw9PSG32HzKW9hJsZJO31hLcWkbhNNi6VWOPsnsPUP5THa6juqaR5rX5STjAB5fkl8q7GuPLotWui5A9uVJp52G20wOxWYzDGPphpMDWTboAOfjsq3/AMhcBM35su/O09HF4Xyq+zc4vObS02WcxmbAuJ1GeyrsPnWtrgTBgR09FVY3MxMm0yZ6rE8zkUeN4cYtpkjE4ouJg7dTwlZfnILvwzqaf7r/ADHCqXMNZjjTkloBO2xMclRnYZ0BpBaYBaeYN1iK9lmaMZLgaPMsU/D1mvBDwRJaf6TFpHfum87xVKs5j2bxDo+QPQiSqANq+UVZcB/SZOx4g7KW2uKbTz/baTCe5eiD4ONP2v8AYjXAHQ2Ul7S7RPWD24n5quwdQuOpzj2H/HtCn0MRDgCsD6LDD0ID2mxiJ+yr8TQ1UjAnS5p9AZb+oV3g2uAe8EEgACb+kgc/VVbaf49T+VpEgvcDUdazdy0RuZiR2WoRb0TZclXJ/gTQc7EFuHw4kuMvcJhrRaAf1Xs2RZaKFBlMflAVb4Y8H0cG3/bBkxJcZJ/fRaJelhx8Fs+c8ryPllroEIQnkgIQhADNWgCqHPPClPEN01GBw7j6LSIXGrNRm49HiWefwfcCTRd/8u+6yOP8CYql/VScR1bf6L6ZLAeExVwTXcJTxL0VR8uS72fLNOhUou1NL6bhyCWn4hScVnWKqCH16rhtBcY+AX0DmngqlWnU0LK1v4NsLpFRwHS31Snil6KoeXjfejx5lWoCCHvBGx1FKfhX1HF5BcXGSY3J9F7zl38LcLTHmYHHqZK0GE8M0KYhtNoHohYZBLzo+kfNmHyOo8w1jifQq8yz+HWIqmCzQOp+y+gWZXTGzB8E+2iBwFpYfuxMvNb6R5fk38JKbAC8az3+yk5n4ebgiKob/tzD/wC3gPtxsD8eF6UmMVhg9pBEg2hNeNUIXkS5W2YSk0G4u0+/oR2XfwrzsQoGfeFa+FJqYN50i5ouu0D+0HZVmT+NBUP4VZgp1dhvpJ7dD2KmnrTLYO1cWaqjjnTETA5ErjtAk6A08kSPoq6m52kQJE+YXk9gU6yp+JctcAOOPdIkMWtopPEGMJqDsNu83/RU9TA64AsTurnOsO8VIYzVqEk9I4HRdpgU4mNZFhwLXJ6AKeUbZ6uPPwxJRI+DyjS0hxsd+PT5ppmVU6oADx5N5jnf1UXO3GtDQ46RsdpPWFS5400wzSTIie42grXFM5F5G+XKmzSFmHpNDCXWIcdESTM78CyjZpUpu81Bry0C8xY+ypRdoLTvc9L8JOFrvY6Rb02PqhJDtrd2yRj8yOgjTctJHTbqq7w5mmpwLp1tIg9wd1oamHYWa3NDQ8QCOXciPssphKYbiXAWiCO8WPzTOOhccls0tYB9QxYTY+vHpMpVPCyQCPMDslfyDo1SALu8xAER8yu1s/YB5fNUiNV4HQzyQlJNjXkUejQZLlbq5NES0OGlxFoHWeVuvDngqhgx5Bqfy92/t0C838IjEvqs0l+kc8R9F7LRB0id4V3iwVWzwP1HNJzpPQuF1CFaeSCEIQAIQhAAhCEACEIQAIQhAAhCEACEIQAIQhADNbDhyyuZeFKTaor6BqEj3PK2Cbr0A9pa4SDuFiUVJDIZHFmQbThIqOKssfgTRBJMs4dyOzvuqh+MZJ01GkjgOBPyUM1x0z0IPntEPERrPpHvus1m1Rrn6QYAF7R+9ld1HtGp9Sq1gsBqLR3J3Wbx+Y0nvJadUWtz7JLVovw6YmrTDRJdb5z0HVV2OfrZJaIiPS6dpUnncP7Q1xjtb6qbhvCmLqt//mqgGD5ob73IlZUH6RXLJFfyZUUsCdMNI5cLHk7Htz7pTsOXOa1kvJMCAtX/AOI4xw0swxbYiXOY3fjcmFZZZ/DrFMBBNBpdYu8zi0chogb8+gTFjlL0Ll5eKC/krPPPE+NdTq0aLAHfh0wZFyS4knbiw4lPZb4QxWLdrp03UtIs90gknj9hex5T4FpUna3Q+oQBq0gAAbBovC0DMG0cKuOH7njz819RPER/D/MDFNxLmEySCNI+h9lscj/hJTpkOrPLz/xiG+/VehBgS0xYYoTPzMklV0R8Lgm0wA0QApCEJxI3YIQhBwEIQgAQhCABCEIAEIQgAQhCABCEIAEIQgAQhCABCEIA4QqzFeG8NUMuoUyeukA/JcQsySa2ajJrpkV/grBEycNT+CtcLl1OmNLKbGAcNaAPkhCxFJM1Kcn2yRoCAEITRZ0BdQhAAuLqEAcXUIQAIQhAAhCEACEIQB//2Q=="/>
          <p:cNvSpPr>
            <a:spLocks noChangeAspect="1" noChangeArrowheads="1"/>
          </p:cNvSpPr>
          <p:nvPr/>
        </p:nvSpPr>
        <p:spPr bwMode="auto">
          <a:xfrm>
            <a:off x="63500" y="-901700"/>
            <a:ext cx="2457450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vetsfera.ru/img_vet/pig_me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1512168" cy="1141109"/>
          </a:xfrm>
          <a:prstGeom prst="rect">
            <a:avLst/>
          </a:prstGeom>
          <a:noFill/>
        </p:spPr>
      </p:pic>
      <p:pic>
        <p:nvPicPr>
          <p:cNvPr id="4106" name="Picture 10" descr="http://powerpic.ru/index/baran/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3284984"/>
            <a:ext cx="1872208" cy="1402920"/>
          </a:xfrm>
          <a:prstGeom prst="rect">
            <a:avLst/>
          </a:prstGeom>
          <a:noFill/>
        </p:spPr>
      </p:pic>
      <p:pic>
        <p:nvPicPr>
          <p:cNvPr id="4108" name="Picture 12" descr="http://t3.gstatic.com/images?q=tbn:ANd9GcRiNdXsoWcEHLm0Ez8rGJopC5dwK7tEGemihpV5WFVQEnT2uS2IR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0"/>
            <a:ext cx="1656184" cy="1352696"/>
          </a:xfrm>
          <a:prstGeom prst="rect">
            <a:avLst/>
          </a:prstGeom>
          <a:noFill/>
        </p:spPr>
      </p:pic>
      <p:sp>
        <p:nvSpPr>
          <p:cNvPr id="10" name="Стрелка вправо с вырезом 9"/>
          <p:cNvSpPr/>
          <p:nvPr/>
        </p:nvSpPr>
        <p:spPr>
          <a:xfrm rot="3961968">
            <a:off x="2732142" y="1425114"/>
            <a:ext cx="562365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 flipV="1">
            <a:off x="3059832" y="278092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20475943">
            <a:off x="2249658" y="2573363"/>
            <a:ext cx="560471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 descr="C:\Users\Администратор\Desktop\2cda703655bb[1]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1" y="4653136"/>
            <a:ext cx="1792802" cy="1889880"/>
          </a:xfrm>
          <a:prstGeom prst="rect">
            <a:avLst/>
          </a:prstGeom>
          <a:noFill/>
        </p:spPr>
      </p:pic>
      <p:sp>
        <p:nvSpPr>
          <p:cNvPr id="14" name="Стрелка вправо с вырезом 13"/>
          <p:cNvSpPr/>
          <p:nvPr/>
        </p:nvSpPr>
        <p:spPr>
          <a:xfrm>
            <a:off x="2051720" y="558924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1" name="Picture 15" descr="http://img.lady.ru/images/assets/site/2009/10/vkusno/23/eggs_fackt_mai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15816" y="4941168"/>
            <a:ext cx="2174585" cy="1440160"/>
          </a:xfrm>
          <a:prstGeom prst="rect">
            <a:avLst/>
          </a:prstGeom>
          <a:noFill/>
        </p:spPr>
      </p:pic>
      <p:pic>
        <p:nvPicPr>
          <p:cNvPr id="4113" name="Picture 17" descr="http://lifeglobe.net/media/entry/816/c2_big_thumb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4048" y="3356992"/>
            <a:ext cx="1825808" cy="1368152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16632"/>
            <a:ext cx="192088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с вырезом 19"/>
          <p:cNvSpPr/>
          <p:nvPr/>
        </p:nvSpPr>
        <p:spPr>
          <a:xfrm rot="5400000">
            <a:off x="5508104" y="27089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9" name="Picture 23" descr="http://digital-view.ru/images/20081011130359_img_738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48264" y="980728"/>
            <a:ext cx="1949359" cy="1296144"/>
          </a:xfrm>
          <a:prstGeom prst="rect">
            <a:avLst/>
          </a:prstGeom>
          <a:noFill/>
        </p:spPr>
      </p:pic>
      <p:pic>
        <p:nvPicPr>
          <p:cNvPr id="4121" name="Picture 25" descr="http://www.floraprice.ru/v2/wp-content/uploads/2009/04/1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948264" y="2492896"/>
            <a:ext cx="1911433" cy="1296144"/>
          </a:xfrm>
          <a:prstGeom prst="rect">
            <a:avLst/>
          </a:prstGeom>
          <a:noFill/>
        </p:spPr>
      </p:pic>
      <p:sp>
        <p:nvSpPr>
          <p:cNvPr id="23" name="Стрелка вправо с вырезом 22"/>
          <p:cNvSpPr/>
          <p:nvPr/>
        </p:nvSpPr>
        <p:spPr>
          <a:xfrm rot="5400000">
            <a:off x="7668344" y="4293096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2607999" cy="18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бщая D_Галина\Учителя\Брыкалина НП\Нинуля\Разработка\183489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88640"/>
            <a:ext cx="4536504" cy="57504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Разработка на 1 сентября\Разработка\mrscatterbrain_580_434614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0"/>
            <a:ext cx="1843690" cy="2442646"/>
          </a:xfrm>
          <a:prstGeom prst="rect">
            <a:avLst/>
          </a:prstGeom>
          <a:noFill/>
        </p:spPr>
      </p:pic>
      <p:pic>
        <p:nvPicPr>
          <p:cNvPr id="15364" name="Picture 4" descr="F:\Разработка на 1 сентября\Картинки Нине\450065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260649"/>
            <a:ext cx="3168351" cy="2520280"/>
          </a:xfrm>
          <a:prstGeom prst="rect">
            <a:avLst/>
          </a:prstGeom>
          <a:noFill/>
        </p:spPr>
      </p:pic>
      <p:pic>
        <p:nvPicPr>
          <p:cNvPr id="15367" name="Picture 7" descr="F:\Разработка на 1 сентября\Картинки Нине\0124-800x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09120"/>
            <a:ext cx="3161523" cy="2106365"/>
          </a:xfrm>
          <a:prstGeom prst="rect">
            <a:avLst/>
          </a:prstGeom>
          <a:noFill/>
        </p:spPr>
      </p:pic>
      <p:pic>
        <p:nvPicPr>
          <p:cNvPr id="15369" name="Рисунок 1" descr="C:\Users\Администратор\Desktop\Картинки Нине\Lion_zoo_antwerp_12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32178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:\Users\Администратор\Desktop\Картинки Нине\art7017_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652120" y="4221088"/>
            <a:ext cx="3271011" cy="2453258"/>
          </a:xfrm>
          <a:prstGeom prst="rect">
            <a:avLst/>
          </a:prstGeom>
          <a:noFill/>
        </p:spPr>
      </p:pic>
      <p:pic>
        <p:nvPicPr>
          <p:cNvPr id="15365" name="Picture 5" descr="F:\Разработка на 1 сентября\Картинки Нине\42660034868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2420888"/>
            <a:ext cx="3024336" cy="2068646"/>
          </a:xfrm>
          <a:prstGeom prst="rect">
            <a:avLst/>
          </a:prstGeom>
          <a:noFill/>
        </p:spPr>
      </p:pic>
      <p:pic>
        <p:nvPicPr>
          <p:cNvPr id="15366" name="Picture 6" descr="F:\Разработка на 1 сентября\Картинки Нине\23637360_1209221736_parrot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91680" y="2420888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Нинуля\Разработка\www.umnichka.ua-1104-img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3888432" cy="5794311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Нинуля\Разработка\_________________4bf42eaa9def1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76671"/>
            <a:ext cx="4176464" cy="59275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Нинуля\Картинки Нине\imagesCA0AGNO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2880320" cy="1959041"/>
          </a:xfrm>
          <a:prstGeom prst="rect">
            <a:avLst/>
          </a:prstGeom>
          <a:noFill/>
        </p:spPr>
      </p:pic>
      <p:pic>
        <p:nvPicPr>
          <p:cNvPr id="15364" name="Picture 4" descr="http://akak.ru/steps/pictures/000/046/407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116632"/>
            <a:ext cx="2664296" cy="2664297"/>
          </a:xfrm>
          <a:prstGeom prst="rect">
            <a:avLst/>
          </a:prstGeom>
          <a:noFill/>
        </p:spPr>
      </p:pic>
      <p:pic>
        <p:nvPicPr>
          <p:cNvPr id="15368" name="Picture 8" descr="http://www.prodetey.ru/sites/default/files/article-images/4695/main-4695-e7e92ae8e7a02a09c8c8714b23f74ba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4725144"/>
            <a:ext cx="2840407" cy="1872208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ScKyUG1QKLkIlnve0aRbNYrZuW8euB_-x2eWs5u1Q1VKE-CBWHa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5085184"/>
            <a:ext cx="2990850" cy="1524001"/>
          </a:xfrm>
          <a:prstGeom prst="rect">
            <a:avLst/>
          </a:prstGeom>
          <a:noFill/>
        </p:spPr>
      </p:pic>
      <p:pic>
        <p:nvPicPr>
          <p:cNvPr id="15372" name="Picture 12" descr="http://zhenskoe-schaste.ru/wp-content/uploads/kartinka3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2420888"/>
            <a:ext cx="2882128" cy="2160239"/>
          </a:xfrm>
          <a:prstGeom prst="rect">
            <a:avLst/>
          </a:prstGeom>
          <a:noFill/>
        </p:spPr>
      </p:pic>
      <p:pic>
        <p:nvPicPr>
          <p:cNvPr id="15374" name="Picture 14" descr="http://2.bp.blogspot.com/_6nhQItGmXYI/TSskRIyg_1I/AAAAAAAAAL8/4Y_DtAav6DA/s1600/thank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920" y="2708920"/>
            <a:ext cx="1656184" cy="2162240"/>
          </a:xfrm>
          <a:prstGeom prst="rect">
            <a:avLst/>
          </a:prstGeom>
          <a:noFill/>
        </p:spPr>
      </p:pic>
      <p:pic>
        <p:nvPicPr>
          <p:cNvPr id="7170" name="Picture 2" descr="http://urokimaner.ru/_img/009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5085184"/>
            <a:ext cx="1824683" cy="1512168"/>
          </a:xfrm>
          <a:prstGeom prst="rect">
            <a:avLst/>
          </a:prstGeom>
          <a:noFill/>
        </p:spPr>
      </p:pic>
      <p:pic>
        <p:nvPicPr>
          <p:cNvPr id="7172" name="Picture 4" descr="http://venus-med.ru/uploads/posts/2011-03/1300650893_chitat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00192" y="2852936"/>
            <a:ext cx="2376264" cy="1788451"/>
          </a:xfrm>
          <a:prstGeom prst="rect">
            <a:avLst/>
          </a:prstGeom>
          <a:noFill/>
        </p:spPr>
      </p:pic>
      <p:pic>
        <p:nvPicPr>
          <p:cNvPr id="7174" name="Picture 6" descr="http://img-fotki.yandex.ru/get/3408/demonikteya.34/0_22af8_27b75190_L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851920" y="116632"/>
            <a:ext cx="1613925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628800"/>
            <a:ext cx="75608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Don’t speak with your mouth full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Never read while eating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lick your spoon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eat of your knife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Don’t put your elbows on the table</a:t>
            </a:r>
            <a:endParaRPr lang="ru-RU" sz="3200" dirty="0" smtClean="0">
              <a:latin typeface="Georgia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Blip>
                <a:blip r:embed="rId2"/>
              </a:buBlip>
              <a:tabLst/>
            </a:pPr>
            <a:r>
              <a:rPr lang="en-US" sz="3200" dirty="0" smtClean="0">
                <a:latin typeface="Georgia" pitchFamily="18" charset="0"/>
              </a:rPr>
              <a:t> Never lick your fingers. Use a napkin</a:t>
            </a:r>
            <a:endParaRPr lang="ru-RU" sz="3200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48680"/>
            <a:ext cx="3857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Georgia" pitchFamily="18" charset="0"/>
              </a:rPr>
              <a:t>Good manners</a:t>
            </a:r>
            <a:endParaRPr lang="ru-RU" sz="4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kart.ru/wp-content/uploads/2011/02/02-03-politicheskaya-karta-mi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57499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Georgia" pitchFamily="18" charset="0"/>
              </a:rPr>
              <a:t>Vocabulary Practice</a:t>
            </a:r>
            <a:endParaRPr lang="ru-RU" sz="4400" dirty="0" smtClean="0">
              <a:latin typeface="Georg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77390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82096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87439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ая D_Галина\Учителя\Брыкалина НП\Разработка на 1 сентября\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7" y="908720"/>
            <a:ext cx="8462065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08719"/>
            <a:ext cx="7920880" cy="53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Нинуля\Разработка\891825787.jpg"/>
          <p:cNvPicPr>
            <a:picLocks noChangeAspect="1" noChangeArrowheads="1"/>
          </p:cNvPicPr>
          <p:nvPr/>
        </p:nvPicPr>
        <p:blipFill>
          <a:blip r:embed="rId2" cstate="screen"/>
          <a:srcRect l="1481" t="1157" r="2281" b="522"/>
          <a:stretch>
            <a:fillRect/>
          </a:stretch>
        </p:blipFill>
        <p:spPr bwMode="auto">
          <a:xfrm>
            <a:off x="1835696" y="94476"/>
            <a:ext cx="5112568" cy="66856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r="2551"/>
          <a:stretch>
            <a:fillRect/>
          </a:stretch>
        </p:blipFill>
        <p:spPr bwMode="auto">
          <a:xfrm>
            <a:off x="251520" y="332656"/>
            <a:ext cx="860444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инуля\Разработка\0227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9768"/>
            <a:ext cx="3387026" cy="2088232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инуля\Картинки Нине\169010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0"/>
            <a:ext cx="2209428" cy="2209428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Нинуля\Картинки Нине\lozhka-bruliki_ru-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3923928" y="188640"/>
            <a:ext cx="2204470" cy="1485813"/>
          </a:xfrm>
          <a:prstGeom prst="rect">
            <a:avLst/>
          </a:prstGeom>
          <a:noFill/>
        </p:spPr>
      </p:pic>
      <p:pic>
        <p:nvPicPr>
          <p:cNvPr id="2056" name="Picture 8" descr="C:\Users\Администратор\Desktop\Нинуля\Картинки Нине\small_mini_c1255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620688"/>
            <a:ext cx="2520280" cy="2520280"/>
          </a:xfrm>
          <a:prstGeom prst="rect">
            <a:avLst/>
          </a:prstGeom>
          <a:noFill/>
        </p:spPr>
      </p:pic>
      <p:pic>
        <p:nvPicPr>
          <p:cNvPr id="2058" name="Picture 10" descr="C:\Users\Администратор\Desktop\Нинуля\Картинки Нине\84_127013681359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933056"/>
            <a:ext cx="3582566" cy="2622054"/>
          </a:xfrm>
          <a:prstGeom prst="rect">
            <a:avLst/>
          </a:prstGeom>
          <a:noFill/>
        </p:spPr>
      </p:pic>
      <p:pic>
        <p:nvPicPr>
          <p:cNvPr id="2062" name="Picture 14" descr="C:\Users\Администратор\Desktop\Нинуля\Разработка\17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52936"/>
            <a:ext cx="3394746" cy="2324458"/>
          </a:xfrm>
          <a:prstGeom prst="rect">
            <a:avLst/>
          </a:prstGeom>
          <a:noFill/>
        </p:spPr>
      </p:pic>
      <p:pic>
        <p:nvPicPr>
          <p:cNvPr id="2063" name="Picture 15" descr="C:\Users\Администратор\Desktop\Нинуля\Картинки Нине\flower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DCDCDE"/>
              </a:clrFrom>
              <a:clrTo>
                <a:srgbClr val="DCD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3340629" cy="2505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cup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9492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plate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770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saucer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19168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knife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33569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napkin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22048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itchFamily="18" charset="0"/>
              </a:rPr>
              <a:t>vase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инуля\Картинки Нине\himicheskie-5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3861048"/>
            <a:ext cx="4440493" cy="2664296"/>
          </a:xfrm>
          <a:prstGeom prst="rect">
            <a:avLst/>
          </a:prstGeom>
          <a:noFill/>
        </p:spPr>
      </p:pic>
      <p:pic>
        <p:nvPicPr>
          <p:cNvPr id="2050" name="Picture 2" descr="D:\общая D_Галина\Учителя\Брыкалина НП\Нинуля\Разработка\1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972347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инуля\Картинки Нине\129935190845qh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0"/>
            <a:ext cx="53657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ая D_Галина\Учителя\Брыкалина НП\Нинуля\Разработка\01840246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бщая D_Галина\Учителя\Брыкалина НП\Нинуля\н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7056784" cy="63060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877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itchFamily="18" charset="0"/>
              </a:rPr>
              <a:t>Mary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87727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itchFamily="18" charset="0"/>
              </a:rPr>
              <a:t>Paul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дминистратор\Desktop\Картинки Нине\1299610511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836712"/>
            <a:ext cx="6517208" cy="48879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65</Words>
  <Application>Microsoft Office PowerPoint</Application>
  <PresentationFormat>Экран (4:3)</PresentationFormat>
  <Paragraphs>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Галя</cp:lastModifiedBy>
  <cp:revision>45</cp:revision>
  <dcterms:created xsi:type="dcterms:W3CDTF">2011-12-16T18:57:55Z</dcterms:created>
  <dcterms:modified xsi:type="dcterms:W3CDTF">2011-12-27T06:41:14Z</dcterms:modified>
</cp:coreProperties>
</file>