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6"/>
  </p:notesMasterIdLst>
  <p:sldIdLst>
    <p:sldId id="256" r:id="rId2"/>
    <p:sldId id="269" r:id="rId3"/>
    <p:sldId id="257" r:id="rId4"/>
    <p:sldId id="258" r:id="rId5"/>
    <p:sldId id="259" r:id="rId6"/>
    <p:sldId id="267" r:id="rId7"/>
    <p:sldId id="266" r:id="rId8"/>
    <p:sldId id="265" r:id="rId9"/>
    <p:sldId id="264" r:id="rId10"/>
    <p:sldId id="263" r:id="rId11"/>
    <p:sldId id="261" r:id="rId12"/>
    <p:sldId id="262" r:id="rId13"/>
    <p:sldId id="270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6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5B227-2669-4136-B9E2-A17A2EA22F2D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548C2-B41D-4E44-AA05-9E579D82E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784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548C2-B41D-4E44-AA05-9E579D82EFC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556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4891-78BB-43BC-BC1B-EF426BB7A8BD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A6C4-92F6-46ED-9966-4FB6C54610D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4891-78BB-43BC-BC1B-EF426BB7A8BD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A6C4-92F6-46ED-9966-4FB6C54610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4891-78BB-43BC-BC1B-EF426BB7A8BD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A6C4-92F6-46ED-9966-4FB6C54610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4891-78BB-43BC-BC1B-EF426BB7A8BD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A6C4-92F6-46ED-9966-4FB6C54610D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4891-78BB-43BC-BC1B-EF426BB7A8BD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A6C4-92F6-46ED-9966-4FB6C54610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4891-78BB-43BC-BC1B-EF426BB7A8BD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A6C4-92F6-46ED-9966-4FB6C54610D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4891-78BB-43BC-BC1B-EF426BB7A8BD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A6C4-92F6-46ED-9966-4FB6C54610D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4891-78BB-43BC-BC1B-EF426BB7A8BD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A6C4-92F6-46ED-9966-4FB6C54610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4891-78BB-43BC-BC1B-EF426BB7A8BD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A6C4-92F6-46ED-9966-4FB6C54610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4891-78BB-43BC-BC1B-EF426BB7A8BD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A6C4-92F6-46ED-9966-4FB6C54610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4891-78BB-43BC-BC1B-EF426BB7A8BD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A6C4-92F6-46ED-9966-4FB6C54610D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D584891-78BB-43BC-BC1B-EF426BB7A8BD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247A6C4-92F6-46ED-9966-4FB6C54610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445000" y="260350"/>
            <a:ext cx="4699000" cy="3222625"/>
          </a:xfrm>
        </p:spPr>
        <p:txBody>
          <a:bodyPr/>
          <a:lstStyle/>
          <a:p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цветов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716" y="2841423"/>
            <a:ext cx="3409518" cy="3901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863"/>
            <a:ext cx="2756747" cy="3240000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38936"/>
            <a:ext cx="4249983" cy="36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80112" y="6211669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Составлено Гутниковой И.Ф.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0603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040000"/>
            <a:ext cx="6512511" cy="1125304"/>
          </a:xfrm>
        </p:spPr>
        <p:txBody>
          <a:bodyPr/>
          <a:lstStyle/>
          <a:p>
            <a:r>
              <a:rPr lang="ru-RU" dirty="0" smtClean="0"/>
              <a:t>Анютины глазки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20000" cy="50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2376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979712" y="1772816"/>
            <a:ext cx="6211232" cy="1177973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подснежник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7416552" cy="53299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347864" y="548680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подснежники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9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7099191" cy="2081168"/>
          </a:xfrm>
        </p:spPr>
        <p:txBody>
          <a:bodyPr/>
          <a:lstStyle/>
          <a:p>
            <a:r>
              <a:rPr lang="ru-RU" dirty="0" smtClean="0"/>
              <a:t>ландыш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812"/>
            <a:ext cx="5639147" cy="50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0893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940600"/>
            <a:ext cx="6624736" cy="1296712"/>
          </a:xfrm>
        </p:spPr>
        <p:txBody>
          <a:bodyPr/>
          <a:lstStyle/>
          <a:p>
            <a:r>
              <a:rPr lang="ru-RU" dirty="0" smtClean="0"/>
              <a:t>Василек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6816000" cy="511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1930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икебана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BAC0C0"/>
              </a:clrFrom>
              <a:clrTo>
                <a:srgbClr val="BA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3288792" cy="25481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16632"/>
            <a:ext cx="2578384" cy="38281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068960"/>
            <a:ext cx="2543175" cy="3686175"/>
          </a:xfrm>
          <a:prstGeom prst="rect">
            <a:avLst/>
          </a:prstGeom>
          <a:ln w="127000" cap="rnd">
            <a:solidFill>
              <a:srgbClr val="00B0F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5301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836712"/>
            <a:ext cx="87065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Там, где вырождаются цветы, не может жить человек. </a:t>
            </a:r>
          </a:p>
          <a:p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 Гегель Г.Ф.)</a:t>
            </a: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D4BEA7"/>
              </a:clrFrom>
              <a:clrTo>
                <a:srgbClr val="D4BEA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269" y="2708920"/>
            <a:ext cx="5099331" cy="3816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876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493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Чьи</a:t>
            </a:r>
            <a:r>
              <a:rPr lang="ru-RU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цветы лучше?</a:t>
            </a:r>
            <a:endParaRPr lang="ru-RU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2" y="1501647"/>
            <a:ext cx="4834643" cy="5099855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929" y="116632"/>
            <a:ext cx="3210560" cy="4166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779911" y="5877272"/>
            <a:ext cx="2021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92D050"/>
                </a:solidFill>
              </a:rPr>
              <a:t>весна</a:t>
            </a:r>
            <a:endParaRPr lang="ru-RU" sz="3600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6209" y="4676943"/>
            <a:ext cx="1558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лето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2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3463272" cy="3231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063138"/>
            <a:ext cx="3609975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1228417" flipV="1">
            <a:off x="1774722" y="7677975"/>
            <a:ext cx="6321765" cy="7167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 flipV="1">
            <a:off x="1142999" y="7317431"/>
            <a:ext cx="1124745" cy="576063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5152" y="116632"/>
            <a:ext cx="3346704" cy="40896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Чьи цветы лучше?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3272" y="6021288"/>
            <a:ext cx="1221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зима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80"/>
            <a:ext cx="8843653" cy="7020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3" y="4797152"/>
            <a:ext cx="6624736" cy="2160240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Зимний сад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2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501008"/>
            <a:ext cx="6512511" cy="2901270"/>
          </a:xfrm>
        </p:spPr>
        <p:txBody>
          <a:bodyPr/>
          <a:lstStyle/>
          <a:p>
            <a:r>
              <a:rPr lang="ru-RU" dirty="0" smtClean="0"/>
              <a:t>Иван-чай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5257667" cy="59041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26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157192"/>
            <a:ext cx="6512511" cy="357976"/>
          </a:xfrm>
        </p:spPr>
        <p:txBody>
          <a:bodyPr/>
          <a:lstStyle/>
          <a:p>
            <a:pPr algn="ctr"/>
            <a:r>
              <a:rPr lang="ru-RU" dirty="0" smtClean="0"/>
              <a:t>фиалка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36712"/>
            <a:ext cx="5610389" cy="43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6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5301208"/>
            <a:ext cx="7694240" cy="1008112"/>
          </a:xfrm>
        </p:spPr>
        <p:txBody>
          <a:bodyPr/>
          <a:lstStyle/>
          <a:p>
            <a:pPr algn="l"/>
            <a:r>
              <a:rPr lang="ru-RU" dirty="0" smtClean="0"/>
              <a:t>маргаритки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0648"/>
            <a:ext cx="5430600" cy="50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6790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085184"/>
            <a:ext cx="6512511" cy="2081168"/>
          </a:xfrm>
        </p:spPr>
        <p:txBody>
          <a:bodyPr/>
          <a:lstStyle/>
          <a:p>
            <a:r>
              <a:rPr lang="ru-RU" dirty="0" smtClean="0"/>
              <a:t>незабудки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06" y="261536"/>
            <a:ext cx="6858387" cy="522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8807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46</Words>
  <Application>Microsoft Office PowerPoint</Application>
  <PresentationFormat>Экран (4:3)</PresentationFormat>
  <Paragraphs>21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1_Воздушный поток</vt:lpstr>
      <vt:lpstr>День цветов</vt:lpstr>
      <vt:lpstr>Презентация PowerPoint</vt:lpstr>
      <vt:lpstr>Презентация PowerPoint</vt:lpstr>
      <vt:lpstr>Презентация PowerPoint</vt:lpstr>
      <vt:lpstr>Зимний сад</vt:lpstr>
      <vt:lpstr>Иван-чай</vt:lpstr>
      <vt:lpstr>фиалка</vt:lpstr>
      <vt:lpstr>маргаритки</vt:lpstr>
      <vt:lpstr>незабудки</vt:lpstr>
      <vt:lpstr>Анютины глазки</vt:lpstr>
      <vt:lpstr>подснежник</vt:lpstr>
      <vt:lpstr>ландыш</vt:lpstr>
      <vt:lpstr>Василек</vt:lpstr>
      <vt:lpstr>икебана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цветов</dc:title>
  <dc:creator>Пользователь</dc:creator>
  <cp:lastModifiedBy>Пользователь</cp:lastModifiedBy>
  <cp:revision>18</cp:revision>
  <dcterms:created xsi:type="dcterms:W3CDTF">2012-01-07T14:25:48Z</dcterms:created>
  <dcterms:modified xsi:type="dcterms:W3CDTF">2012-01-15T09:10:56Z</dcterms:modified>
</cp:coreProperties>
</file>