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5835F2-6054-44EE-BF68-58D0B4823187}" type="doc">
      <dgm:prSet loTypeId="urn:microsoft.com/office/officeart/2005/8/layout/defaul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58D5A62-0FFD-4230-838E-EC3727CA5528}">
      <dgm:prSet custT="1"/>
      <dgm:spPr/>
      <dgm:t>
        <a:bodyPr/>
        <a:lstStyle/>
        <a:p>
          <a:r>
            <a:rPr lang="ru-RU" sz="7500" b="1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2s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2p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3s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7500" dirty="0">
            <a:latin typeface="Times New Roman" pitchFamily="18" charset="0"/>
            <a:cs typeface="Times New Roman" pitchFamily="18" charset="0"/>
          </a:endParaRPr>
        </a:p>
      </dgm:t>
    </dgm:pt>
    <dgm:pt modelId="{7EEA9033-A29D-4B6A-866C-1DA0DC5A78D0}" type="parTrans" cxnId="{797201D7-E926-4401-B91A-B5B09533E3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910675E-1A08-4A07-91E5-A737062DD95D}" type="sibTrans" cxnId="{797201D7-E926-4401-B91A-B5B09533E3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582F6F-B1DE-449A-AEA1-89E4019DC06C}">
      <dgm:prSet custT="1"/>
      <dgm:spPr/>
      <dgm:t>
        <a:bodyPr/>
        <a:lstStyle/>
        <a:p>
          <a:r>
            <a:rPr lang="ru-RU" sz="7500" b="1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2s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2p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3s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7500" dirty="0">
            <a:latin typeface="Times New Roman" pitchFamily="18" charset="0"/>
            <a:cs typeface="Times New Roman" pitchFamily="18" charset="0"/>
          </a:endParaRPr>
        </a:p>
      </dgm:t>
    </dgm:pt>
    <dgm:pt modelId="{512BD0D8-FD61-46FF-B607-61674962BA21}" type="parTrans" cxnId="{69B38D1D-7017-4F55-A0AC-3CBB779F65E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7FF199B-EF13-4630-92CD-A1409745AAFA}" type="sibTrans" cxnId="{69B38D1D-7017-4F55-A0AC-3CBB779F65E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060DCB7-F711-4678-B090-D9DCCB93A8E9}" type="pres">
      <dgm:prSet presAssocID="{FF5835F2-6054-44EE-BF68-58D0B4823187}" presName="diagram" presStyleCnt="0">
        <dgm:presLayoutVars>
          <dgm:dir/>
          <dgm:resizeHandles val="exact"/>
        </dgm:presLayoutVars>
      </dgm:prSet>
      <dgm:spPr/>
    </dgm:pt>
    <dgm:pt modelId="{949803AD-A09B-4111-9954-C338FF7067F3}" type="pres">
      <dgm:prSet presAssocID="{358D5A62-0FFD-4230-838E-EC3727CA5528}" presName="node" presStyleLbl="node1" presStyleIdx="0" presStyleCnt="2" custScaleX="205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591B1-5708-4247-B52E-1F7AAEDE5FCA}" type="pres">
      <dgm:prSet presAssocID="{F910675E-1A08-4A07-91E5-A737062DD95D}" presName="sibTrans" presStyleCnt="0"/>
      <dgm:spPr/>
    </dgm:pt>
    <dgm:pt modelId="{BCED30D0-AB2D-4AB4-B571-A90A99EEC27A}" type="pres">
      <dgm:prSet presAssocID="{F5582F6F-B1DE-449A-AEA1-89E4019DC06C}" presName="node" presStyleLbl="node1" presStyleIdx="1" presStyleCnt="2" custScaleX="205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7201D7-E926-4401-B91A-B5B09533E316}" srcId="{FF5835F2-6054-44EE-BF68-58D0B4823187}" destId="{358D5A62-0FFD-4230-838E-EC3727CA5528}" srcOrd="0" destOrd="0" parTransId="{7EEA9033-A29D-4B6A-866C-1DA0DC5A78D0}" sibTransId="{F910675E-1A08-4A07-91E5-A737062DD95D}"/>
    <dgm:cxn modelId="{46E39023-92E2-43F6-9A43-BDE2BF3F3852}" type="presOf" srcId="{358D5A62-0FFD-4230-838E-EC3727CA5528}" destId="{949803AD-A09B-4111-9954-C338FF7067F3}" srcOrd="0" destOrd="0" presId="urn:microsoft.com/office/officeart/2005/8/layout/default"/>
    <dgm:cxn modelId="{1124222B-3D47-4AD6-AE4A-C331818ADA43}" type="presOf" srcId="{F5582F6F-B1DE-449A-AEA1-89E4019DC06C}" destId="{BCED30D0-AB2D-4AB4-B571-A90A99EEC27A}" srcOrd="0" destOrd="0" presId="urn:microsoft.com/office/officeart/2005/8/layout/default"/>
    <dgm:cxn modelId="{ED852FF0-CFB1-47E0-9C41-6A751FBDF159}" type="presOf" srcId="{FF5835F2-6054-44EE-BF68-58D0B4823187}" destId="{7060DCB7-F711-4678-B090-D9DCCB93A8E9}" srcOrd="0" destOrd="0" presId="urn:microsoft.com/office/officeart/2005/8/layout/default"/>
    <dgm:cxn modelId="{69B38D1D-7017-4F55-A0AC-3CBB779F65E8}" srcId="{FF5835F2-6054-44EE-BF68-58D0B4823187}" destId="{F5582F6F-B1DE-449A-AEA1-89E4019DC06C}" srcOrd="1" destOrd="0" parTransId="{512BD0D8-FD61-46FF-B607-61674962BA21}" sibTransId="{F7FF199B-EF13-4630-92CD-A1409745AAFA}"/>
    <dgm:cxn modelId="{0694CACE-8525-452D-9FE6-5FCE3D636C16}" type="presParOf" srcId="{7060DCB7-F711-4678-B090-D9DCCB93A8E9}" destId="{949803AD-A09B-4111-9954-C338FF7067F3}" srcOrd="0" destOrd="0" presId="urn:microsoft.com/office/officeart/2005/8/layout/default"/>
    <dgm:cxn modelId="{C8755B3A-BE90-454B-BDB2-829A55418F2C}" type="presParOf" srcId="{7060DCB7-F711-4678-B090-D9DCCB93A8E9}" destId="{31D591B1-5708-4247-B52E-1F7AAEDE5FCA}" srcOrd="1" destOrd="0" presId="urn:microsoft.com/office/officeart/2005/8/layout/default"/>
    <dgm:cxn modelId="{230B9DF7-1180-4288-8E04-6F1F44A87A7D}" type="presParOf" srcId="{7060DCB7-F711-4678-B090-D9DCCB93A8E9}" destId="{BCED30D0-AB2D-4AB4-B571-A90A99EEC27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835F2-6054-44EE-BF68-58D0B4823187}" type="doc">
      <dgm:prSet loTypeId="urn:microsoft.com/office/officeart/2005/8/layout/defaul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58D5A62-0FFD-4230-838E-EC3727CA5528}">
      <dgm:prSet custT="1"/>
      <dgm:spPr/>
      <dgm:t>
        <a:bodyPr/>
        <a:lstStyle/>
        <a:p>
          <a:r>
            <a:rPr lang="ru-RU" sz="7500" b="1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2s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2p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3s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3p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7500" b="1" dirty="0">
            <a:latin typeface="Times New Roman" pitchFamily="18" charset="0"/>
            <a:cs typeface="Times New Roman" pitchFamily="18" charset="0"/>
          </a:endParaRPr>
        </a:p>
      </dgm:t>
    </dgm:pt>
    <dgm:pt modelId="{7EEA9033-A29D-4B6A-866C-1DA0DC5A78D0}" type="parTrans" cxnId="{797201D7-E926-4401-B91A-B5B09533E316}">
      <dgm:prSet/>
      <dgm:spPr/>
      <dgm:t>
        <a:bodyPr/>
        <a:lstStyle/>
        <a:p>
          <a:endParaRPr lang="ru-RU"/>
        </a:p>
      </dgm:t>
    </dgm:pt>
    <dgm:pt modelId="{F910675E-1A08-4A07-91E5-A737062DD95D}" type="sibTrans" cxnId="{797201D7-E926-4401-B91A-B5B09533E316}">
      <dgm:prSet/>
      <dgm:spPr/>
      <dgm:t>
        <a:bodyPr/>
        <a:lstStyle/>
        <a:p>
          <a:endParaRPr lang="ru-RU"/>
        </a:p>
      </dgm:t>
    </dgm:pt>
    <dgm:pt modelId="{F5582F6F-B1DE-449A-AEA1-89E4019DC06C}">
      <dgm:prSet custT="1"/>
      <dgm:spPr/>
      <dgm:t>
        <a:bodyPr/>
        <a:lstStyle/>
        <a:p>
          <a:r>
            <a:rPr lang="ru-RU" sz="7500" b="1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2s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2p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3s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3p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3d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 4s</a:t>
          </a:r>
          <a:r>
            <a:rPr lang="en-US" sz="7500" b="1" baseline="300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7500" dirty="0">
            <a:latin typeface="Times New Roman" pitchFamily="18" charset="0"/>
            <a:cs typeface="Times New Roman" pitchFamily="18" charset="0"/>
          </a:endParaRPr>
        </a:p>
      </dgm:t>
    </dgm:pt>
    <dgm:pt modelId="{512BD0D8-FD61-46FF-B607-61674962BA21}" type="parTrans" cxnId="{69B38D1D-7017-4F55-A0AC-3CBB779F65E8}">
      <dgm:prSet/>
      <dgm:spPr/>
      <dgm:t>
        <a:bodyPr/>
        <a:lstStyle/>
        <a:p>
          <a:endParaRPr lang="ru-RU"/>
        </a:p>
      </dgm:t>
    </dgm:pt>
    <dgm:pt modelId="{F7FF199B-EF13-4630-92CD-A1409745AAFA}" type="sibTrans" cxnId="{69B38D1D-7017-4F55-A0AC-3CBB779F65E8}">
      <dgm:prSet/>
      <dgm:spPr/>
      <dgm:t>
        <a:bodyPr/>
        <a:lstStyle/>
        <a:p>
          <a:endParaRPr lang="ru-RU"/>
        </a:p>
      </dgm:t>
    </dgm:pt>
    <dgm:pt modelId="{7060DCB7-F711-4678-B090-D9DCCB93A8E9}" type="pres">
      <dgm:prSet presAssocID="{FF5835F2-6054-44EE-BF68-58D0B4823187}" presName="diagram" presStyleCnt="0">
        <dgm:presLayoutVars>
          <dgm:dir/>
          <dgm:resizeHandles val="exact"/>
        </dgm:presLayoutVars>
      </dgm:prSet>
      <dgm:spPr/>
    </dgm:pt>
    <dgm:pt modelId="{949803AD-A09B-4111-9954-C338FF7067F3}" type="pres">
      <dgm:prSet presAssocID="{358D5A62-0FFD-4230-838E-EC3727CA5528}" presName="node" presStyleLbl="node1" presStyleIdx="0" presStyleCnt="2" custScaleX="205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591B1-5708-4247-B52E-1F7AAEDE5FCA}" type="pres">
      <dgm:prSet presAssocID="{F910675E-1A08-4A07-91E5-A737062DD95D}" presName="sibTrans" presStyleCnt="0"/>
      <dgm:spPr/>
    </dgm:pt>
    <dgm:pt modelId="{BCED30D0-AB2D-4AB4-B571-A90A99EEC27A}" type="pres">
      <dgm:prSet presAssocID="{F5582F6F-B1DE-449A-AEA1-89E4019DC06C}" presName="node" presStyleLbl="node1" presStyleIdx="1" presStyleCnt="2" custScaleX="205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7201D7-E926-4401-B91A-B5B09533E316}" srcId="{FF5835F2-6054-44EE-BF68-58D0B4823187}" destId="{358D5A62-0FFD-4230-838E-EC3727CA5528}" srcOrd="0" destOrd="0" parTransId="{7EEA9033-A29D-4B6A-866C-1DA0DC5A78D0}" sibTransId="{F910675E-1A08-4A07-91E5-A737062DD95D}"/>
    <dgm:cxn modelId="{26AC243E-C717-40A6-9CCB-49AF599EFCE8}" type="presOf" srcId="{358D5A62-0FFD-4230-838E-EC3727CA5528}" destId="{949803AD-A09B-4111-9954-C338FF7067F3}" srcOrd="0" destOrd="0" presId="urn:microsoft.com/office/officeart/2005/8/layout/default"/>
    <dgm:cxn modelId="{681DAE38-EC7E-47E4-8A2A-2667DC7AF11F}" type="presOf" srcId="{FF5835F2-6054-44EE-BF68-58D0B4823187}" destId="{7060DCB7-F711-4678-B090-D9DCCB93A8E9}" srcOrd="0" destOrd="0" presId="urn:microsoft.com/office/officeart/2005/8/layout/default"/>
    <dgm:cxn modelId="{D508BE9D-E798-43CE-91D9-BFD0C16D58F1}" type="presOf" srcId="{F5582F6F-B1DE-449A-AEA1-89E4019DC06C}" destId="{BCED30D0-AB2D-4AB4-B571-A90A99EEC27A}" srcOrd="0" destOrd="0" presId="urn:microsoft.com/office/officeart/2005/8/layout/default"/>
    <dgm:cxn modelId="{69B38D1D-7017-4F55-A0AC-3CBB779F65E8}" srcId="{FF5835F2-6054-44EE-BF68-58D0B4823187}" destId="{F5582F6F-B1DE-449A-AEA1-89E4019DC06C}" srcOrd="1" destOrd="0" parTransId="{512BD0D8-FD61-46FF-B607-61674962BA21}" sibTransId="{F7FF199B-EF13-4630-92CD-A1409745AAFA}"/>
    <dgm:cxn modelId="{ED504068-1AE9-4990-9E69-4FA4B1CD6C0E}" type="presParOf" srcId="{7060DCB7-F711-4678-B090-D9DCCB93A8E9}" destId="{949803AD-A09B-4111-9954-C338FF7067F3}" srcOrd="0" destOrd="0" presId="urn:microsoft.com/office/officeart/2005/8/layout/default"/>
    <dgm:cxn modelId="{5B9DDFEC-454F-4E88-9B76-52AE5B62C9CD}" type="presParOf" srcId="{7060DCB7-F711-4678-B090-D9DCCB93A8E9}" destId="{31D591B1-5708-4247-B52E-1F7AAEDE5FCA}" srcOrd="1" destOrd="0" presId="urn:microsoft.com/office/officeart/2005/8/layout/default"/>
    <dgm:cxn modelId="{33982FDD-60B1-489D-8480-16ABD13429CF}" type="presParOf" srcId="{7060DCB7-F711-4678-B090-D9DCCB93A8E9}" destId="{BCED30D0-AB2D-4AB4-B571-A90A99EEC27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DCED17-55A5-4E64-8455-CD4B6DC61621}" type="doc">
      <dgm:prSet loTypeId="urn:microsoft.com/office/officeart/2005/8/layout/defaul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396C869-B528-4B4A-B831-7694EA0AEDB4}">
      <dgm:prSet phldrT="[Текст]" custT="1"/>
      <dgm:spPr/>
      <dgm:t>
        <a:bodyPr/>
        <a:lstStyle/>
        <a:p>
          <a:r>
            <a:rPr lang="en-US" sz="8800" b="1" dirty="0" smtClean="0">
              <a:latin typeface="Times New Roman" pitchFamily="18" charset="0"/>
              <a:cs typeface="Times New Roman" pitchFamily="18" charset="0"/>
            </a:rPr>
            <a:t>Me</a:t>
          </a:r>
          <a:r>
            <a:rPr lang="en-US" sz="88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8800" b="1" dirty="0" smtClean="0">
              <a:latin typeface="Times New Roman" pitchFamily="18" charset="0"/>
              <a:cs typeface="Times New Roman" pitchFamily="18" charset="0"/>
            </a:rPr>
            <a:t>O</a:t>
          </a:r>
          <a:endParaRPr lang="ru-RU" sz="8800" dirty="0">
            <a:latin typeface="Times New Roman" pitchFamily="18" charset="0"/>
            <a:cs typeface="Times New Roman" pitchFamily="18" charset="0"/>
          </a:endParaRPr>
        </a:p>
      </dgm:t>
    </dgm:pt>
    <dgm:pt modelId="{BF4809BF-48B2-4762-A90F-53806B3A235C}" type="parTrans" cxnId="{6C0999FD-A5A1-43D8-A4A4-2180CF1B52A0}">
      <dgm:prSet/>
      <dgm:spPr/>
      <dgm:t>
        <a:bodyPr/>
        <a:lstStyle/>
        <a:p>
          <a:endParaRPr lang="ru-RU"/>
        </a:p>
      </dgm:t>
    </dgm:pt>
    <dgm:pt modelId="{7437892E-F4F4-49BC-BBD0-4C2926836FC1}" type="sibTrans" cxnId="{6C0999FD-A5A1-43D8-A4A4-2180CF1B52A0}">
      <dgm:prSet/>
      <dgm:spPr/>
      <dgm:t>
        <a:bodyPr/>
        <a:lstStyle/>
        <a:p>
          <a:endParaRPr lang="ru-RU"/>
        </a:p>
      </dgm:t>
    </dgm:pt>
    <dgm:pt modelId="{7E75234E-8C65-4633-997D-9F685A3F1BE4}">
      <dgm:prSet phldrT="[Текст]" custT="1"/>
      <dgm:spPr/>
      <dgm:t>
        <a:bodyPr/>
        <a:lstStyle/>
        <a:p>
          <a:r>
            <a:rPr lang="en-US" sz="8800" b="1" dirty="0" err="1" smtClean="0">
              <a:latin typeface="Times New Roman" pitchFamily="18" charset="0"/>
              <a:cs typeface="Times New Roman" pitchFamily="18" charset="0"/>
            </a:rPr>
            <a:t>MeO</a:t>
          </a:r>
          <a:endParaRPr lang="ru-RU" sz="8800" dirty="0">
            <a:latin typeface="Times New Roman" pitchFamily="18" charset="0"/>
            <a:cs typeface="Times New Roman" pitchFamily="18" charset="0"/>
          </a:endParaRPr>
        </a:p>
      </dgm:t>
    </dgm:pt>
    <dgm:pt modelId="{7719B744-E54F-48C2-BB32-F92D5CA55855}" type="parTrans" cxnId="{6557AA7B-59A9-40FB-90E2-42812E39ED5E}">
      <dgm:prSet/>
      <dgm:spPr/>
      <dgm:t>
        <a:bodyPr/>
        <a:lstStyle/>
        <a:p>
          <a:endParaRPr lang="ru-RU"/>
        </a:p>
      </dgm:t>
    </dgm:pt>
    <dgm:pt modelId="{4EC0DEC8-98DC-4ED1-A32C-B5AC3C18830B}" type="sibTrans" cxnId="{6557AA7B-59A9-40FB-90E2-42812E39ED5E}">
      <dgm:prSet/>
      <dgm:spPr/>
      <dgm:t>
        <a:bodyPr/>
        <a:lstStyle/>
        <a:p>
          <a:endParaRPr lang="ru-RU"/>
        </a:p>
      </dgm:t>
    </dgm:pt>
    <dgm:pt modelId="{BA021846-E457-4DFB-9E31-5B9A6350645D}">
      <dgm:prSet phldrT="[Текст]" custT="1"/>
      <dgm:spPr/>
      <dgm:t>
        <a:bodyPr/>
        <a:lstStyle/>
        <a:p>
          <a:r>
            <a:rPr lang="en-US" sz="8800" b="1" dirty="0" smtClean="0">
              <a:latin typeface="Times New Roman" pitchFamily="18" charset="0"/>
              <a:cs typeface="Times New Roman" pitchFamily="18" charset="0"/>
            </a:rPr>
            <a:t>Me</a:t>
          </a:r>
          <a:r>
            <a:rPr lang="en-US" sz="88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8800" b="1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8800" b="1" baseline="-250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8800" dirty="0">
            <a:latin typeface="Times New Roman" pitchFamily="18" charset="0"/>
            <a:cs typeface="Times New Roman" pitchFamily="18" charset="0"/>
          </a:endParaRPr>
        </a:p>
      </dgm:t>
    </dgm:pt>
    <dgm:pt modelId="{DCECE5AA-A04C-4481-B40C-2A8432088692}" type="parTrans" cxnId="{3C95E3D6-C6F0-4B2A-AE24-A940B68CABDD}">
      <dgm:prSet/>
      <dgm:spPr/>
      <dgm:t>
        <a:bodyPr/>
        <a:lstStyle/>
        <a:p>
          <a:endParaRPr lang="ru-RU"/>
        </a:p>
      </dgm:t>
    </dgm:pt>
    <dgm:pt modelId="{07B14B23-6E9C-4769-B5AA-D9E503804A9D}" type="sibTrans" cxnId="{3C95E3D6-C6F0-4B2A-AE24-A940B68CABDD}">
      <dgm:prSet/>
      <dgm:spPr/>
      <dgm:t>
        <a:bodyPr/>
        <a:lstStyle/>
        <a:p>
          <a:endParaRPr lang="ru-RU"/>
        </a:p>
      </dgm:t>
    </dgm:pt>
    <dgm:pt modelId="{E63C25CF-F5FC-4213-91DB-90687846449F}" type="pres">
      <dgm:prSet presAssocID="{2DDCED17-55A5-4E64-8455-CD4B6DC61621}" presName="diagram" presStyleCnt="0">
        <dgm:presLayoutVars>
          <dgm:dir/>
          <dgm:resizeHandles val="exact"/>
        </dgm:presLayoutVars>
      </dgm:prSet>
      <dgm:spPr/>
    </dgm:pt>
    <dgm:pt modelId="{C3FE4DA5-CFFB-45FC-8B9F-662F6BD8A2A1}" type="pres">
      <dgm:prSet presAssocID="{F396C869-B528-4B4A-B831-7694EA0AEDB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87D1C-C4D6-4B36-8050-B27EAB4A1989}" type="pres">
      <dgm:prSet presAssocID="{7437892E-F4F4-49BC-BBD0-4C2926836FC1}" presName="sibTrans" presStyleCnt="0"/>
      <dgm:spPr/>
    </dgm:pt>
    <dgm:pt modelId="{60FF10C7-199B-437D-9C82-4FAC04652527}" type="pres">
      <dgm:prSet presAssocID="{7E75234E-8C65-4633-997D-9F685A3F1BE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6D74F-A663-4AD4-9BED-AB064237CB85}" type="pres">
      <dgm:prSet presAssocID="{4EC0DEC8-98DC-4ED1-A32C-B5AC3C18830B}" presName="sibTrans" presStyleCnt="0"/>
      <dgm:spPr/>
    </dgm:pt>
    <dgm:pt modelId="{5C684D7B-C1CB-44A0-8208-8B9A21577B48}" type="pres">
      <dgm:prSet presAssocID="{BA021846-E457-4DFB-9E31-5B9A6350645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57AA7B-59A9-40FB-90E2-42812E39ED5E}" srcId="{2DDCED17-55A5-4E64-8455-CD4B6DC61621}" destId="{7E75234E-8C65-4633-997D-9F685A3F1BE4}" srcOrd="1" destOrd="0" parTransId="{7719B744-E54F-48C2-BB32-F92D5CA55855}" sibTransId="{4EC0DEC8-98DC-4ED1-A32C-B5AC3C18830B}"/>
    <dgm:cxn modelId="{6C0999FD-A5A1-43D8-A4A4-2180CF1B52A0}" srcId="{2DDCED17-55A5-4E64-8455-CD4B6DC61621}" destId="{F396C869-B528-4B4A-B831-7694EA0AEDB4}" srcOrd="0" destOrd="0" parTransId="{BF4809BF-48B2-4762-A90F-53806B3A235C}" sibTransId="{7437892E-F4F4-49BC-BBD0-4C2926836FC1}"/>
    <dgm:cxn modelId="{78B6C917-C3D9-46AD-81C9-FD0715AA1F1B}" type="presOf" srcId="{7E75234E-8C65-4633-997D-9F685A3F1BE4}" destId="{60FF10C7-199B-437D-9C82-4FAC04652527}" srcOrd="0" destOrd="0" presId="urn:microsoft.com/office/officeart/2005/8/layout/default"/>
    <dgm:cxn modelId="{FAF9415A-17FD-4447-9EA3-A7ECB5A01612}" type="presOf" srcId="{2DDCED17-55A5-4E64-8455-CD4B6DC61621}" destId="{E63C25CF-F5FC-4213-91DB-90687846449F}" srcOrd="0" destOrd="0" presId="urn:microsoft.com/office/officeart/2005/8/layout/default"/>
    <dgm:cxn modelId="{FDB055D9-0E98-460C-9295-472247B63ADA}" type="presOf" srcId="{F396C869-B528-4B4A-B831-7694EA0AEDB4}" destId="{C3FE4DA5-CFFB-45FC-8B9F-662F6BD8A2A1}" srcOrd="0" destOrd="0" presId="urn:microsoft.com/office/officeart/2005/8/layout/default"/>
    <dgm:cxn modelId="{738AA305-2969-4C5E-A3FD-9EA54E8329BC}" type="presOf" srcId="{BA021846-E457-4DFB-9E31-5B9A6350645D}" destId="{5C684D7B-C1CB-44A0-8208-8B9A21577B48}" srcOrd="0" destOrd="0" presId="urn:microsoft.com/office/officeart/2005/8/layout/default"/>
    <dgm:cxn modelId="{3C95E3D6-C6F0-4B2A-AE24-A940B68CABDD}" srcId="{2DDCED17-55A5-4E64-8455-CD4B6DC61621}" destId="{BA021846-E457-4DFB-9E31-5B9A6350645D}" srcOrd="2" destOrd="0" parTransId="{DCECE5AA-A04C-4481-B40C-2A8432088692}" sibTransId="{07B14B23-6E9C-4769-B5AA-D9E503804A9D}"/>
    <dgm:cxn modelId="{093F98A9-8171-4486-975C-B67266AE8721}" type="presParOf" srcId="{E63C25CF-F5FC-4213-91DB-90687846449F}" destId="{C3FE4DA5-CFFB-45FC-8B9F-662F6BD8A2A1}" srcOrd="0" destOrd="0" presId="urn:microsoft.com/office/officeart/2005/8/layout/default"/>
    <dgm:cxn modelId="{1ECEF004-0283-483A-9201-341EB76BF1CC}" type="presParOf" srcId="{E63C25CF-F5FC-4213-91DB-90687846449F}" destId="{82187D1C-C4D6-4B36-8050-B27EAB4A1989}" srcOrd="1" destOrd="0" presId="urn:microsoft.com/office/officeart/2005/8/layout/default"/>
    <dgm:cxn modelId="{81747052-ED8F-41A8-A717-DF0E39F8773B}" type="presParOf" srcId="{E63C25CF-F5FC-4213-91DB-90687846449F}" destId="{60FF10C7-199B-437D-9C82-4FAC04652527}" srcOrd="2" destOrd="0" presId="urn:microsoft.com/office/officeart/2005/8/layout/default"/>
    <dgm:cxn modelId="{FFAC935C-57DE-4A65-AB20-CB80DFE4CDAF}" type="presParOf" srcId="{E63C25CF-F5FC-4213-91DB-90687846449F}" destId="{ABC6D74F-A663-4AD4-9BED-AB064237CB85}" srcOrd="3" destOrd="0" presId="urn:microsoft.com/office/officeart/2005/8/layout/default"/>
    <dgm:cxn modelId="{2523BCBB-521E-4196-A700-C0B19CA88646}" type="presParOf" srcId="{E63C25CF-F5FC-4213-91DB-90687846449F}" destId="{5C684D7B-C1CB-44A0-8208-8B9A21577B4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189DE2-EBFE-4D0B-B87A-F869C9146909}" type="doc">
      <dgm:prSet loTypeId="urn:microsoft.com/office/officeart/2005/8/layout/defaul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7869825-7B4A-4847-8844-22F8C296F9E0}">
      <dgm:prSet phldrT="[Текст]" custT="1"/>
      <dgm:spPr/>
      <dgm:t>
        <a:bodyPr/>
        <a:lstStyle/>
        <a:p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0, +1</a:t>
          </a:r>
          <a:endParaRPr lang="ru-RU" sz="7500" b="1" dirty="0">
            <a:latin typeface="Times New Roman" pitchFamily="18" charset="0"/>
            <a:cs typeface="Times New Roman" pitchFamily="18" charset="0"/>
          </a:endParaRPr>
        </a:p>
      </dgm:t>
    </dgm:pt>
    <dgm:pt modelId="{C4F8B74E-4A79-4F51-ACC2-362DE58BBB14}" type="parTrans" cxnId="{2D75CB8A-34E8-4C5E-8B36-8F3320361AAC}">
      <dgm:prSet/>
      <dgm:spPr/>
      <dgm:t>
        <a:bodyPr/>
        <a:lstStyle/>
        <a:p>
          <a:endParaRPr lang="ru-RU"/>
        </a:p>
      </dgm:t>
    </dgm:pt>
    <dgm:pt modelId="{00652D8A-5282-4CF4-908D-BC97C628667F}" type="sibTrans" cxnId="{2D75CB8A-34E8-4C5E-8B36-8F3320361AAC}">
      <dgm:prSet/>
      <dgm:spPr/>
      <dgm:t>
        <a:bodyPr/>
        <a:lstStyle/>
        <a:p>
          <a:endParaRPr lang="ru-RU"/>
        </a:p>
      </dgm:t>
    </dgm:pt>
    <dgm:pt modelId="{9BF0F133-0E36-4A5E-AFA5-3E5934315135}">
      <dgm:prSet phldrT="[Текст]" custT="1"/>
      <dgm:spPr/>
      <dgm:t>
        <a:bodyPr/>
        <a:lstStyle/>
        <a:p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0, +2</a:t>
          </a:r>
          <a:endParaRPr lang="ru-RU" sz="7500" b="1" dirty="0">
            <a:latin typeface="Times New Roman" pitchFamily="18" charset="0"/>
            <a:cs typeface="Times New Roman" pitchFamily="18" charset="0"/>
          </a:endParaRPr>
        </a:p>
      </dgm:t>
    </dgm:pt>
    <dgm:pt modelId="{9ECF8773-5017-4BD3-A2EF-8182BBCB8472}" type="parTrans" cxnId="{F20E8A4F-3CCE-4D97-85B0-6610744CFE4A}">
      <dgm:prSet/>
      <dgm:spPr/>
      <dgm:t>
        <a:bodyPr/>
        <a:lstStyle/>
        <a:p>
          <a:endParaRPr lang="ru-RU"/>
        </a:p>
      </dgm:t>
    </dgm:pt>
    <dgm:pt modelId="{2FD6324C-8587-481C-A39E-E08E02F7AEB9}" type="sibTrans" cxnId="{F20E8A4F-3CCE-4D97-85B0-6610744CFE4A}">
      <dgm:prSet/>
      <dgm:spPr/>
      <dgm:t>
        <a:bodyPr/>
        <a:lstStyle/>
        <a:p>
          <a:endParaRPr lang="ru-RU"/>
        </a:p>
      </dgm:t>
    </dgm:pt>
    <dgm:pt modelId="{5F1517A4-B649-44C0-911E-044CEF715014}">
      <dgm:prSet phldrT="[Текст]" custT="1"/>
      <dgm:spPr/>
      <dgm:t>
        <a:bodyPr/>
        <a:lstStyle/>
        <a:p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0, +3</a:t>
          </a:r>
          <a:endParaRPr lang="ru-RU" sz="7500" b="1" dirty="0">
            <a:latin typeface="Times New Roman" pitchFamily="18" charset="0"/>
            <a:cs typeface="Times New Roman" pitchFamily="18" charset="0"/>
          </a:endParaRPr>
        </a:p>
      </dgm:t>
    </dgm:pt>
    <dgm:pt modelId="{0DA56401-DFC7-4907-AE89-C1862D92EF2F}" type="parTrans" cxnId="{75187B8B-EED3-44D8-A7A8-2C9D09899BF6}">
      <dgm:prSet/>
      <dgm:spPr/>
      <dgm:t>
        <a:bodyPr/>
        <a:lstStyle/>
        <a:p>
          <a:endParaRPr lang="ru-RU"/>
        </a:p>
      </dgm:t>
    </dgm:pt>
    <dgm:pt modelId="{73FEE71F-4D42-4E6B-AA0A-974E59A349E4}" type="sibTrans" cxnId="{75187B8B-EED3-44D8-A7A8-2C9D09899BF6}">
      <dgm:prSet/>
      <dgm:spPr/>
      <dgm:t>
        <a:bodyPr/>
        <a:lstStyle/>
        <a:p>
          <a:endParaRPr lang="ru-RU"/>
        </a:p>
      </dgm:t>
    </dgm:pt>
    <dgm:pt modelId="{E0B13FFB-945F-464B-83D9-64507B2E1A9E}">
      <dgm:prSet phldrT="[Текст]" custT="1"/>
      <dgm:spPr/>
      <dgm:t>
        <a:bodyPr/>
        <a:lstStyle/>
        <a:p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0, +2, +3</a:t>
          </a:r>
          <a:endParaRPr lang="ru-RU" sz="7500" b="1" dirty="0">
            <a:latin typeface="Times New Roman" pitchFamily="18" charset="0"/>
            <a:cs typeface="Times New Roman" pitchFamily="18" charset="0"/>
          </a:endParaRPr>
        </a:p>
      </dgm:t>
    </dgm:pt>
    <dgm:pt modelId="{C28E5B22-A6DD-43C2-A0EB-1B4F58A5969A}" type="parTrans" cxnId="{894AC739-6298-47C7-AE73-23B23BAB6057}">
      <dgm:prSet/>
      <dgm:spPr/>
      <dgm:t>
        <a:bodyPr/>
        <a:lstStyle/>
        <a:p>
          <a:endParaRPr lang="ru-RU"/>
        </a:p>
      </dgm:t>
    </dgm:pt>
    <dgm:pt modelId="{90D82E3E-2F38-4039-BD2E-C19CB22E77AC}" type="sibTrans" cxnId="{894AC739-6298-47C7-AE73-23B23BAB6057}">
      <dgm:prSet/>
      <dgm:spPr/>
      <dgm:t>
        <a:bodyPr/>
        <a:lstStyle/>
        <a:p>
          <a:endParaRPr lang="ru-RU"/>
        </a:p>
      </dgm:t>
    </dgm:pt>
    <dgm:pt modelId="{565A8E0B-CFDB-47E1-A77B-739D1B709560}" type="pres">
      <dgm:prSet presAssocID="{65189DE2-EBFE-4D0B-B87A-F869C9146909}" presName="diagram" presStyleCnt="0">
        <dgm:presLayoutVars>
          <dgm:dir/>
          <dgm:resizeHandles val="exact"/>
        </dgm:presLayoutVars>
      </dgm:prSet>
      <dgm:spPr/>
    </dgm:pt>
    <dgm:pt modelId="{E79B584E-3901-4757-B78C-9B6206B33C10}" type="pres">
      <dgm:prSet presAssocID="{97869825-7B4A-4847-8844-22F8C296F9E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DEB23-F8D3-4976-989C-3D67A735B6F1}" type="pres">
      <dgm:prSet presAssocID="{00652D8A-5282-4CF4-908D-BC97C628667F}" presName="sibTrans" presStyleCnt="0"/>
      <dgm:spPr/>
    </dgm:pt>
    <dgm:pt modelId="{DDEFEA6A-2498-4C41-8701-2CE450C91BBB}" type="pres">
      <dgm:prSet presAssocID="{9BF0F133-0E36-4A5E-AFA5-3E5934315135}" presName="node" presStyleLbl="node1" presStyleIdx="1" presStyleCnt="4">
        <dgm:presLayoutVars>
          <dgm:bulletEnabled val="1"/>
        </dgm:presLayoutVars>
      </dgm:prSet>
      <dgm:spPr/>
    </dgm:pt>
    <dgm:pt modelId="{FF8D8E3C-78AA-4F08-A557-17816BDD4D15}" type="pres">
      <dgm:prSet presAssocID="{2FD6324C-8587-481C-A39E-E08E02F7AEB9}" presName="sibTrans" presStyleCnt="0"/>
      <dgm:spPr/>
    </dgm:pt>
    <dgm:pt modelId="{3C52819E-0E2E-4828-A337-53FC22CC32D8}" type="pres">
      <dgm:prSet presAssocID="{5F1517A4-B649-44C0-911E-044CEF715014}" presName="node" presStyleLbl="node1" presStyleIdx="2" presStyleCnt="4" custLinFactNeighborX="-3413" custLinFactNeighborY="1548">
        <dgm:presLayoutVars>
          <dgm:bulletEnabled val="1"/>
        </dgm:presLayoutVars>
      </dgm:prSet>
      <dgm:spPr/>
    </dgm:pt>
    <dgm:pt modelId="{7EEEE9D6-1375-46A3-8E3A-A1DAFD0433BE}" type="pres">
      <dgm:prSet presAssocID="{73FEE71F-4D42-4E6B-AA0A-974E59A349E4}" presName="sibTrans" presStyleCnt="0"/>
      <dgm:spPr/>
    </dgm:pt>
    <dgm:pt modelId="{77C1AC25-2B46-4532-A95D-66291B98F247}" type="pres">
      <dgm:prSet presAssocID="{E0B13FFB-945F-464B-83D9-64507B2E1A9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0E8A4F-3CCE-4D97-85B0-6610744CFE4A}" srcId="{65189DE2-EBFE-4D0B-B87A-F869C9146909}" destId="{9BF0F133-0E36-4A5E-AFA5-3E5934315135}" srcOrd="1" destOrd="0" parTransId="{9ECF8773-5017-4BD3-A2EF-8182BBCB8472}" sibTransId="{2FD6324C-8587-481C-A39E-E08E02F7AEB9}"/>
    <dgm:cxn modelId="{2D75CB8A-34E8-4C5E-8B36-8F3320361AAC}" srcId="{65189DE2-EBFE-4D0B-B87A-F869C9146909}" destId="{97869825-7B4A-4847-8844-22F8C296F9E0}" srcOrd="0" destOrd="0" parTransId="{C4F8B74E-4A79-4F51-ACC2-362DE58BBB14}" sibTransId="{00652D8A-5282-4CF4-908D-BC97C628667F}"/>
    <dgm:cxn modelId="{894AC739-6298-47C7-AE73-23B23BAB6057}" srcId="{65189DE2-EBFE-4D0B-B87A-F869C9146909}" destId="{E0B13FFB-945F-464B-83D9-64507B2E1A9E}" srcOrd="3" destOrd="0" parTransId="{C28E5B22-A6DD-43C2-A0EB-1B4F58A5969A}" sibTransId="{90D82E3E-2F38-4039-BD2E-C19CB22E77AC}"/>
    <dgm:cxn modelId="{E5CB10B9-AA70-4B02-813D-0E28217ABCB9}" type="presOf" srcId="{E0B13FFB-945F-464B-83D9-64507B2E1A9E}" destId="{77C1AC25-2B46-4532-A95D-66291B98F247}" srcOrd="0" destOrd="0" presId="urn:microsoft.com/office/officeart/2005/8/layout/default"/>
    <dgm:cxn modelId="{ACA177E7-B2AA-41D1-B924-4F7A24F53F76}" type="presOf" srcId="{65189DE2-EBFE-4D0B-B87A-F869C9146909}" destId="{565A8E0B-CFDB-47E1-A77B-739D1B709560}" srcOrd="0" destOrd="0" presId="urn:microsoft.com/office/officeart/2005/8/layout/default"/>
    <dgm:cxn modelId="{1FDCF72D-B9D0-4D5D-8035-AFCE9224AB19}" type="presOf" srcId="{97869825-7B4A-4847-8844-22F8C296F9E0}" destId="{E79B584E-3901-4757-B78C-9B6206B33C10}" srcOrd="0" destOrd="0" presId="urn:microsoft.com/office/officeart/2005/8/layout/default"/>
    <dgm:cxn modelId="{3AE2E508-ACE8-44F0-B3A6-93033CC78E45}" type="presOf" srcId="{9BF0F133-0E36-4A5E-AFA5-3E5934315135}" destId="{DDEFEA6A-2498-4C41-8701-2CE450C91BBB}" srcOrd="0" destOrd="0" presId="urn:microsoft.com/office/officeart/2005/8/layout/default"/>
    <dgm:cxn modelId="{75187B8B-EED3-44D8-A7A8-2C9D09899BF6}" srcId="{65189DE2-EBFE-4D0B-B87A-F869C9146909}" destId="{5F1517A4-B649-44C0-911E-044CEF715014}" srcOrd="2" destOrd="0" parTransId="{0DA56401-DFC7-4907-AE89-C1862D92EF2F}" sibTransId="{73FEE71F-4D42-4E6B-AA0A-974E59A349E4}"/>
    <dgm:cxn modelId="{426F07A4-74C7-4038-B0B3-7C668B1D1F00}" type="presOf" srcId="{5F1517A4-B649-44C0-911E-044CEF715014}" destId="{3C52819E-0E2E-4828-A337-53FC22CC32D8}" srcOrd="0" destOrd="0" presId="urn:microsoft.com/office/officeart/2005/8/layout/default"/>
    <dgm:cxn modelId="{7668ED9B-5CDD-4B8C-85A1-FF4B6F528E03}" type="presParOf" srcId="{565A8E0B-CFDB-47E1-A77B-739D1B709560}" destId="{E79B584E-3901-4757-B78C-9B6206B33C10}" srcOrd="0" destOrd="0" presId="urn:microsoft.com/office/officeart/2005/8/layout/default"/>
    <dgm:cxn modelId="{D142AC31-1313-41FA-97C3-0B48C3950DBE}" type="presParOf" srcId="{565A8E0B-CFDB-47E1-A77B-739D1B709560}" destId="{AB2DEB23-F8D3-4976-989C-3D67A735B6F1}" srcOrd="1" destOrd="0" presId="urn:microsoft.com/office/officeart/2005/8/layout/default"/>
    <dgm:cxn modelId="{FBD23374-CBFB-42BB-A3B7-6B920DFCD725}" type="presParOf" srcId="{565A8E0B-CFDB-47E1-A77B-739D1B709560}" destId="{DDEFEA6A-2498-4C41-8701-2CE450C91BBB}" srcOrd="2" destOrd="0" presId="urn:microsoft.com/office/officeart/2005/8/layout/default"/>
    <dgm:cxn modelId="{7AF3F017-33DB-4E07-A0B9-3EB9034A22D3}" type="presParOf" srcId="{565A8E0B-CFDB-47E1-A77B-739D1B709560}" destId="{FF8D8E3C-78AA-4F08-A557-17816BDD4D15}" srcOrd="3" destOrd="0" presId="urn:microsoft.com/office/officeart/2005/8/layout/default"/>
    <dgm:cxn modelId="{C09C3E59-352F-4D33-B256-6853BC3E73D2}" type="presParOf" srcId="{565A8E0B-CFDB-47E1-A77B-739D1B709560}" destId="{3C52819E-0E2E-4828-A337-53FC22CC32D8}" srcOrd="4" destOrd="0" presId="urn:microsoft.com/office/officeart/2005/8/layout/default"/>
    <dgm:cxn modelId="{D2474643-EE85-42B6-BCC0-EF2DD06963D3}" type="presParOf" srcId="{565A8E0B-CFDB-47E1-A77B-739D1B709560}" destId="{7EEEE9D6-1375-46A3-8E3A-A1DAFD0433BE}" srcOrd="5" destOrd="0" presId="urn:microsoft.com/office/officeart/2005/8/layout/default"/>
    <dgm:cxn modelId="{CC15E44D-6126-4598-BD9A-06C6D8A4BEBD}" type="presParOf" srcId="{565A8E0B-CFDB-47E1-A77B-739D1B709560}" destId="{77C1AC25-2B46-4532-A95D-66291B98F24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632FF0-F77C-4D80-B6EA-0B0C545CD0D6}" type="doc">
      <dgm:prSet loTypeId="urn:microsoft.com/office/officeart/2005/8/layout/defaul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91F501DD-13A9-429B-9854-759C6BF9399D}">
      <dgm:prSet phldrT="[Текст]" custT="1"/>
      <dgm:spPr/>
      <dgm:t>
        <a:bodyPr/>
        <a:lstStyle/>
        <a:p>
          <a:r>
            <a:rPr lang="en-US" sz="7500" b="1" dirty="0" err="1" smtClean="0">
              <a:latin typeface="Times New Roman" pitchFamily="18" charset="0"/>
              <a:cs typeface="Times New Roman" pitchFamily="18" charset="0"/>
            </a:rPr>
            <a:t>MeOH</a:t>
          </a:r>
          <a:endParaRPr lang="ru-RU" sz="7500" dirty="0">
            <a:latin typeface="Times New Roman" pitchFamily="18" charset="0"/>
            <a:cs typeface="Times New Roman" pitchFamily="18" charset="0"/>
          </a:endParaRPr>
        </a:p>
      </dgm:t>
    </dgm:pt>
    <dgm:pt modelId="{536FFA50-E9A3-4F17-A32D-C8F4F2D99BA4}" type="parTrans" cxnId="{4CFE090C-B567-43FB-B502-37F257FB0178}">
      <dgm:prSet/>
      <dgm:spPr/>
      <dgm:t>
        <a:bodyPr/>
        <a:lstStyle/>
        <a:p>
          <a:endParaRPr lang="ru-RU"/>
        </a:p>
      </dgm:t>
    </dgm:pt>
    <dgm:pt modelId="{973CBDAD-297F-44A6-ABE0-6F76F6CD2AF0}" type="sibTrans" cxnId="{4CFE090C-B567-43FB-B502-37F257FB0178}">
      <dgm:prSet/>
      <dgm:spPr/>
      <dgm:t>
        <a:bodyPr/>
        <a:lstStyle/>
        <a:p>
          <a:endParaRPr lang="ru-RU"/>
        </a:p>
      </dgm:t>
    </dgm:pt>
    <dgm:pt modelId="{95D67FF2-997C-40E2-824B-EE8E78FFD83E}">
      <dgm:prSet phldrT="[Текст]" custT="1"/>
      <dgm:spPr/>
      <dgm:t>
        <a:bodyPr/>
        <a:lstStyle/>
        <a:p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Me(OH)</a:t>
          </a:r>
          <a:r>
            <a:rPr lang="en-US" sz="7500" b="1" baseline="-250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7500" dirty="0">
            <a:latin typeface="Times New Roman" pitchFamily="18" charset="0"/>
            <a:cs typeface="Times New Roman" pitchFamily="18" charset="0"/>
          </a:endParaRPr>
        </a:p>
      </dgm:t>
    </dgm:pt>
    <dgm:pt modelId="{42F8AE32-36EA-4C8A-9F12-5227F3D3BC9E}" type="parTrans" cxnId="{1B21D26A-26D7-43FD-A7BF-BFDBE78C97C3}">
      <dgm:prSet/>
      <dgm:spPr/>
      <dgm:t>
        <a:bodyPr/>
        <a:lstStyle/>
        <a:p>
          <a:endParaRPr lang="ru-RU"/>
        </a:p>
      </dgm:t>
    </dgm:pt>
    <dgm:pt modelId="{54BD2F2E-52A0-4794-A0C5-C99EF9E19EE7}" type="sibTrans" cxnId="{1B21D26A-26D7-43FD-A7BF-BFDBE78C97C3}">
      <dgm:prSet/>
      <dgm:spPr/>
      <dgm:t>
        <a:bodyPr/>
        <a:lstStyle/>
        <a:p>
          <a:endParaRPr lang="ru-RU"/>
        </a:p>
      </dgm:t>
    </dgm:pt>
    <dgm:pt modelId="{5550E393-671D-4B74-8C38-851567A5C3DB}">
      <dgm:prSet phldrT="[Текст]" custT="1"/>
      <dgm:spPr/>
      <dgm:t>
        <a:bodyPr/>
        <a:lstStyle/>
        <a:p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Me(OH)</a:t>
          </a:r>
          <a:r>
            <a:rPr lang="en-US" sz="7500" b="1" baseline="-250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7500" dirty="0">
            <a:latin typeface="Times New Roman" pitchFamily="18" charset="0"/>
            <a:cs typeface="Times New Roman" pitchFamily="18" charset="0"/>
          </a:endParaRPr>
        </a:p>
      </dgm:t>
    </dgm:pt>
    <dgm:pt modelId="{E8FFB2D6-D723-4171-AD0A-123BA2FB20C6}" type="parTrans" cxnId="{5A02487D-A1F1-4A89-9671-D597F47C8232}">
      <dgm:prSet/>
      <dgm:spPr/>
      <dgm:t>
        <a:bodyPr/>
        <a:lstStyle/>
        <a:p>
          <a:endParaRPr lang="ru-RU"/>
        </a:p>
      </dgm:t>
    </dgm:pt>
    <dgm:pt modelId="{4B52FCF1-002A-414C-9610-7CBC696F79C2}" type="sibTrans" cxnId="{5A02487D-A1F1-4A89-9671-D597F47C8232}">
      <dgm:prSet/>
      <dgm:spPr/>
      <dgm:t>
        <a:bodyPr/>
        <a:lstStyle/>
        <a:p>
          <a:endParaRPr lang="ru-RU"/>
        </a:p>
      </dgm:t>
    </dgm:pt>
    <dgm:pt modelId="{F56C4D40-AFA8-4614-88DD-B6A81DEEFF54}" type="pres">
      <dgm:prSet presAssocID="{2B632FF0-F77C-4D80-B6EA-0B0C545CD0D6}" presName="diagram" presStyleCnt="0">
        <dgm:presLayoutVars>
          <dgm:dir/>
          <dgm:resizeHandles val="exact"/>
        </dgm:presLayoutVars>
      </dgm:prSet>
      <dgm:spPr/>
    </dgm:pt>
    <dgm:pt modelId="{8A9E642B-1BD3-4599-916B-E150F480758A}" type="pres">
      <dgm:prSet presAssocID="{91F501DD-13A9-429B-9854-759C6BF9399D}" presName="node" presStyleLbl="node1" presStyleIdx="0" presStyleCnt="3" custScaleX="113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21730-4990-4C04-9BF2-A359640CCCD6}" type="pres">
      <dgm:prSet presAssocID="{973CBDAD-297F-44A6-ABE0-6F76F6CD2AF0}" presName="sibTrans" presStyleCnt="0"/>
      <dgm:spPr/>
    </dgm:pt>
    <dgm:pt modelId="{26C7A379-0A14-4E15-8AC4-624B030CB056}" type="pres">
      <dgm:prSet presAssocID="{95D67FF2-997C-40E2-824B-EE8E78FFD83E}" presName="node" presStyleLbl="node1" presStyleIdx="1" presStyleCnt="3" custScaleX="119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2BD49-4657-4BD7-9ED0-52B5845C8A8A}" type="pres">
      <dgm:prSet presAssocID="{54BD2F2E-52A0-4794-A0C5-C99EF9E19EE7}" presName="sibTrans" presStyleCnt="0"/>
      <dgm:spPr/>
    </dgm:pt>
    <dgm:pt modelId="{9D090F66-B6C3-4161-A0D6-DDDC6960AF37}" type="pres">
      <dgm:prSet presAssocID="{5550E393-671D-4B74-8C38-851567A5C3DB}" presName="node" presStyleLbl="node1" presStyleIdx="2" presStyleCnt="3" custScaleX="121640" custLinFactNeighborX="-7676" custLinFactNeighborY="-2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B9FAFE-1729-4F14-AA9A-FCF4941EE255}" type="presOf" srcId="{2B632FF0-F77C-4D80-B6EA-0B0C545CD0D6}" destId="{F56C4D40-AFA8-4614-88DD-B6A81DEEFF54}" srcOrd="0" destOrd="0" presId="urn:microsoft.com/office/officeart/2005/8/layout/default"/>
    <dgm:cxn modelId="{B58903C9-22F6-4CAF-BEC5-116CA0A1CF6F}" type="presOf" srcId="{91F501DD-13A9-429B-9854-759C6BF9399D}" destId="{8A9E642B-1BD3-4599-916B-E150F480758A}" srcOrd="0" destOrd="0" presId="urn:microsoft.com/office/officeart/2005/8/layout/default"/>
    <dgm:cxn modelId="{5A02487D-A1F1-4A89-9671-D597F47C8232}" srcId="{2B632FF0-F77C-4D80-B6EA-0B0C545CD0D6}" destId="{5550E393-671D-4B74-8C38-851567A5C3DB}" srcOrd="2" destOrd="0" parTransId="{E8FFB2D6-D723-4171-AD0A-123BA2FB20C6}" sibTransId="{4B52FCF1-002A-414C-9610-7CBC696F79C2}"/>
    <dgm:cxn modelId="{4CFE090C-B567-43FB-B502-37F257FB0178}" srcId="{2B632FF0-F77C-4D80-B6EA-0B0C545CD0D6}" destId="{91F501DD-13A9-429B-9854-759C6BF9399D}" srcOrd="0" destOrd="0" parTransId="{536FFA50-E9A3-4F17-A32D-C8F4F2D99BA4}" sibTransId="{973CBDAD-297F-44A6-ABE0-6F76F6CD2AF0}"/>
    <dgm:cxn modelId="{CABB1B26-8111-4370-91AB-320493BEB80E}" type="presOf" srcId="{95D67FF2-997C-40E2-824B-EE8E78FFD83E}" destId="{26C7A379-0A14-4E15-8AC4-624B030CB056}" srcOrd="0" destOrd="0" presId="urn:microsoft.com/office/officeart/2005/8/layout/default"/>
    <dgm:cxn modelId="{1B21D26A-26D7-43FD-A7BF-BFDBE78C97C3}" srcId="{2B632FF0-F77C-4D80-B6EA-0B0C545CD0D6}" destId="{95D67FF2-997C-40E2-824B-EE8E78FFD83E}" srcOrd="1" destOrd="0" parTransId="{42F8AE32-36EA-4C8A-9F12-5227F3D3BC9E}" sibTransId="{54BD2F2E-52A0-4794-A0C5-C99EF9E19EE7}"/>
    <dgm:cxn modelId="{65E48F08-210B-4E52-B075-E83D7FD21E36}" type="presOf" srcId="{5550E393-671D-4B74-8C38-851567A5C3DB}" destId="{9D090F66-B6C3-4161-A0D6-DDDC6960AF37}" srcOrd="0" destOrd="0" presId="urn:microsoft.com/office/officeart/2005/8/layout/default"/>
    <dgm:cxn modelId="{8AECBCB3-C6E7-407A-BA47-045E00D3DCDD}" type="presParOf" srcId="{F56C4D40-AFA8-4614-88DD-B6A81DEEFF54}" destId="{8A9E642B-1BD3-4599-916B-E150F480758A}" srcOrd="0" destOrd="0" presId="urn:microsoft.com/office/officeart/2005/8/layout/default"/>
    <dgm:cxn modelId="{4E92261D-68C8-4899-B5CD-367D01D2BB45}" type="presParOf" srcId="{F56C4D40-AFA8-4614-88DD-B6A81DEEFF54}" destId="{45E21730-4990-4C04-9BF2-A359640CCCD6}" srcOrd="1" destOrd="0" presId="urn:microsoft.com/office/officeart/2005/8/layout/default"/>
    <dgm:cxn modelId="{B4E8DDB3-F0F7-4176-8AA0-02C537D67300}" type="presParOf" srcId="{F56C4D40-AFA8-4614-88DD-B6A81DEEFF54}" destId="{26C7A379-0A14-4E15-8AC4-624B030CB056}" srcOrd="2" destOrd="0" presId="urn:microsoft.com/office/officeart/2005/8/layout/default"/>
    <dgm:cxn modelId="{701F2B33-89DA-4330-A3B4-31026CEE07B7}" type="presParOf" srcId="{F56C4D40-AFA8-4614-88DD-B6A81DEEFF54}" destId="{5D92BD49-4657-4BD7-9ED0-52B5845C8A8A}" srcOrd="3" destOrd="0" presId="urn:microsoft.com/office/officeart/2005/8/layout/default"/>
    <dgm:cxn modelId="{2014457A-83F4-4ED2-9EBE-6ABE8C37EE3E}" type="presParOf" srcId="{F56C4D40-AFA8-4614-88DD-B6A81DEEFF54}" destId="{9D090F66-B6C3-4161-A0D6-DDDC6960AF3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48A325-3425-41EF-AA08-16092469C0F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9FAA2F-A32A-4171-BBB4-D03296004203}">
      <dgm:prSet phldrT="[Текст]" custT="1"/>
      <dgm:spPr/>
      <dgm:t>
        <a:bodyPr/>
        <a:lstStyle/>
        <a:p>
          <a:r>
            <a:rPr lang="en-US" sz="8000" b="1" dirty="0" smtClean="0">
              <a:latin typeface="Times New Roman" pitchFamily="18" charset="0"/>
              <a:cs typeface="Times New Roman" pitchFamily="18" charset="0"/>
            </a:rPr>
            <a:t>2ē 8ē 1ē</a:t>
          </a:r>
          <a:endParaRPr lang="ru-RU" sz="8000" b="1" dirty="0">
            <a:latin typeface="Times New Roman" pitchFamily="18" charset="0"/>
            <a:cs typeface="Times New Roman" pitchFamily="18" charset="0"/>
          </a:endParaRPr>
        </a:p>
      </dgm:t>
    </dgm:pt>
    <dgm:pt modelId="{29515FA6-74DD-4068-A20B-EB6EC9DC2033}" type="parTrans" cxnId="{EF71EC6B-5782-4744-AAF9-A84AC8128A42}">
      <dgm:prSet/>
      <dgm:spPr/>
      <dgm:t>
        <a:bodyPr/>
        <a:lstStyle/>
        <a:p>
          <a:endParaRPr lang="ru-RU"/>
        </a:p>
      </dgm:t>
    </dgm:pt>
    <dgm:pt modelId="{AB051C37-B0A4-41F8-BBF9-BEF21A46B14C}" type="sibTrans" cxnId="{EF71EC6B-5782-4744-AAF9-A84AC8128A42}">
      <dgm:prSet/>
      <dgm:spPr/>
      <dgm:t>
        <a:bodyPr/>
        <a:lstStyle/>
        <a:p>
          <a:endParaRPr lang="ru-RU"/>
        </a:p>
      </dgm:t>
    </dgm:pt>
    <dgm:pt modelId="{BCC45DAD-9A41-4EC9-8831-C1B2A834C4D9}">
      <dgm:prSet phldrT="[Текст]" custT="1"/>
      <dgm:spPr/>
      <dgm:t>
        <a:bodyPr/>
        <a:lstStyle/>
        <a:p>
          <a:r>
            <a:rPr lang="en-US" sz="8000" b="1" dirty="0" smtClean="0">
              <a:latin typeface="Times New Roman" pitchFamily="18" charset="0"/>
              <a:cs typeface="Times New Roman" pitchFamily="18" charset="0"/>
            </a:rPr>
            <a:t>2ē 8ē </a:t>
          </a:r>
          <a:r>
            <a:rPr lang="ru-RU" sz="8000" b="1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8000" b="1" dirty="0" smtClean="0">
              <a:latin typeface="Times New Roman" pitchFamily="18" charset="0"/>
              <a:cs typeface="Times New Roman" pitchFamily="18" charset="0"/>
            </a:rPr>
            <a:t>ē</a:t>
          </a:r>
          <a:endParaRPr lang="ru-RU" sz="8000" b="1" dirty="0">
            <a:latin typeface="Times New Roman" pitchFamily="18" charset="0"/>
            <a:cs typeface="Times New Roman" pitchFamily="18" charset="0"/>
          </a:endParaRPr>
        </a:p>
      </dgm:t>
    </dgm:pt>
    <dgm:pt modelId="{FC19715A-C274-474B-82E8-E7A6869266DF}" type="parTrans" cxnId="{F5B21F71-E1E0-4685-9522-357A3B548A85}">
      <dgm:prSet/>
      <dgm:spPr/>
      <dgm:t>
        <a:bodyPr/>
        <a:lstStyle/>
        <a:p>
          <a:endParaRPr lang="ru-RU"/>
        </a:p>
      </dgm:t>
    </dgm:pt>
    <dgm:pt modelId="{832C593E-7E08-4E26-847E-267F534E41A7}" type="sibTrans" cxnId="{F5B21F71-E1E0-4685-9522-357A3B548A85}">
      <dgm:prSet/>
      <dgm:spPr/>
      <dgm:t>
        <a:bodyPr/>
        <a:lstStyle/>
        <a:p>
          <a:endParaRPr lang="ru-RU"/>
        </a:p>
      </dgm:t>
    </dgm:pt>
    <dgm:pt modelId="{C7E0ABF7-55D8-4C9A-8A82-E288ED785F84}">
      <dgm:prSet phldrT="[Текст]" custT="1"/>
      <dgm:spPr/>
      <dgm:t>
        <a:bodyPr/>
        <a:lstStyle/>
        <a:p>
          <a:r>
            <a:rPr lang="en-US" sz="8000" b="1" dirty="0" smtClean="0">
              <a:latin typeface="Times New Roman" pitchFamily="18" charset="0"/>
              <a:cs typeface="Times New Roman" pitchFamily="18" charset="0"/>
            </a:rPr>
            <a:t>2ē 8ē </a:t>
          </a:r>
          <a:r>
            <a:rPr lang="ru-RU" sz="8000" b="1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8000" b="1" dirty="0" smtClean="0">
              <a:latin typeface="Times New Roman" pitchFamily="18" charset="0"/>
              <a:cs typeface="Times New Roman" pitchFamily="18" charset="0"/>
            </a:rPr>
            <a:t>ē</a:t>
          </a:r>
          <a:endParaRPr lang="ru-RU" sz="8000" b="1" dirty="0">
            <a:latin typeface="Times New Roman" pitchFamily="18" charset="0"/>
            <a:cs typeface="Times New Roman" pitchFamily="18" charset="0"/>
          </a:endParaRPr>
        </a:p>
      </dgm:t>
    </dgm:pt>
    <dgm:pt modelId="{1CF2AFF7-1E73-4151-BF84-3C4B35C22398}" type="parTrans" cxnId="{4188E5EC-3602-48EE-BBEE-E56BE6BC7048}">
      <dgm:prSet/>
      <dgm:spPr/>
      <dgm:t>
        <a:bodyPr/>
        <a:lstStyle/>
        <a:p>
          <a:endParaRPr lang="ru-RU"/>
        </a:p>
      </dgm:t>
    </dgm:pt>
    <dgm:pt modelId="{1D12C2CB-BD81-4F82-99C7-4DED8DAE273B}" type="sibTrans" cxnId="{4188E5EC-3602-48EE-BBEE-E56BE6BC7048}">
      <dgm:prSet/>
      <dgm:spPr/>
      <dgm:t>
        <a:bodyPr/>
        <a:lstStyle/>
        <a:p>
          <a:endParaRPr lang="ru-RU"/>
        </a:p>
      </dgm:t>
    </dgm:pt>
    <dgm:pt modelId="{65B7FE1B-25D7-4CF9-8CB4-EA204EA68480}">
      <dgm:prSet phldrT="[Текст]" custT="1"/>
      <dgm:spPr/>
      <dgm:t>
        <a:bodyPr/>
        <a:lstStyle/>
        <a:p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2ē8ē</a:t>
          </a:r>
          <a:r>
            <a:rPr lang="ru-RU" sz="7500" b="1" dirty="0" smtClean="0">
              <a:latin typeface="Times New Roman" pitchFamily="18" charset="0"/>
              <a:cs typeface="Times New Roman" pitchFamily="18" charset="0"/>
            </a:rPr>
            <a:t>14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ē</a:t>
          </a:r>
          <a:r>
            <a:rPr lang="ru-RU" sz="7500" b="1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dirty="0" smtClean="0">
              <a:latin typeface="Times New Roman" pitchFamily="18" charset="0"/>
              <a:cs typeface="Times New Roman" pitchFamily="18" charset="0"/>
            </a:rPr>
            <a:t>ē</a:t>
          </a:r>
          <a:endParaRPr lang="ru-RU" sz="7500" b="1" dirty="0">
            <a:latin typeface="Times New Roman" pitchFamily="18" charset="0"/>
            <a:cs typeface="Times New Roman" pitchFamily="18" charset="0"/>
          </a:endParaRPr>
        </a:p>
      </dgm:t>
    </dgm:pt>
    <dgm:pt modelId="{45F5960D-BEBA-4030-ABCF-6D09E8F28613}" type="parTrans" cxnId="{41542C65-7A0A-43D5-9A00-B0073C1C4A15}">
      <dgm:prSet/>
      <dgm:spPr/>
      <dgm:t>
        <a:bodyPr/>
        <a:lstStyle/>
        <a:p>
          <a:endParaRPr lang="ru-RU"/>
        </a:p>
      </dgm:t>
    </dgm:pt>
    <dgm:pt modelId="{AB4BD240-7727-4277-A4FE-4F7D3D074DE4}" type="sibTrans" cxnId="{41542C65-7A0A-43D5-9A00-B0073C1C4A15}">
      <dgm:prSet/>
      <dgm:spPr/>
      <dgm:t>
        <a:bodyPr/>
        <a:lstStyle/>
        <a:p>
          <a:endParaRPr lang="ru-RU"/>
        </a:p>
      </dgm:t>
    </dgm:pt>
    <dgm:pt modelId="{6BEDC4F5-E620-47A6-A511-31ABE0734960}" type="pres">
      <dgm:prSet presAssocID="{7848A325-3425-41EF-AA08-16092469C0FD}" presName="diagram" presStyleCnt="0">
        <dgm:presLayoutVars>
          <dgm:dir/>
          <dgm:resizeHandles val="exact"/>
        </dgm:presLayoutVars>
      </dgm:prSet>
      <dgm:spPr/>
    </dgm:pt>
    <dgm:pt modelId="{BB8AAE41-B4CB-4972-932A-045DA21DDA55}" type="pres">
      <dgm:prSet presAssocID="{939FAA2F-A32A-4171-BBB4-D03296004203}" presName="node" presStyleLbl="node1" presStyleIdx="0" presStyleCnt="4" custScaleX="119489" custScaleY="111633" custLinFactNeighborX="-40" custLinFactNeighborY="-22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97279-4F41-403A-9F84-76A2BFC3E9E8}" type="pres">
      <dgm:prSet presAssocID="{AB051C37-B0A4-41F8-BBF9-BEF21A46B14C}" presName="sibTrans" presStyleCnt="0"/>
      <dgm:spPr/>
    </dgm:pt>
    <dgm:pt modelId="{1B25D18E-0759-4286-8E2A-F4A7D1A5262F}" type="pres">
      <dgm:prSet presAssocID="{BCC45DAD-9A41-4EC9-8831-C1B2A834C4D9}" presName="node" presStyleLbl="node1" presStyleIdx="1" presStyleCnt="4" custScaleX="123397" custScaleY="112682" custLinFactNeighborX="40" custLinFactNeighborY="-23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563E8-D772-4983-8876-80AB28136972}" type="pres">
      <dgm:prSet presAssocID="{832C593E-7E08-4E26-847E-267F534E41A7}" presName="sibTrans" presStyleCnt="0"/>
      <dgm:spPr/>
    </dgm:pt>
    <dgm:pt modelId="{DFE8B362-4265-402B-A8A6-8DD90F33D444}" type="pres">
      <dgm:prSet presAssocID="{C7E0ABF7-55D8-4C9A-8A82-E288ED785F84}" presName="node" presStyleLbl="node1" presStyleIdx="2" presStyleCnt="4" custScaleX="121425" custScaleY="110261" custLinFactNeighborX="-2293" custLinFactNeighborY="13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9AF03-BB04-42A8-987C-FB564D861257}" type="pres">
      <dgm:prSet presAssocID="{1D12C2CB-BD81-4F82-99C7-4DED8DAE273B}" presName="sibTrans" presStyleCnt="0"/>
      <dgm:spPr/>
    </dgm:pt>
    <dgm:pt modelId="{690E46CC-CC84-4962-8EC9-101901195152}" type="pres">
      <dgm:prSet presAssocID="{65B7FE1B-25D7-4CF9-8CB4-EA204EA68480}" presName="node" presStyleLbl="node1" presStyleIdx="3" presStyleCnt="4" custScaleX="138267" custLinFactNeighborX="3761" custLinFactNeighborY="20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71EC6B-5782-4744-AAF9-A84AC8128A42}" srcId="{7848A325-3425-41EF-AA08-16092469C0FD}" destId="{939FAA2F-A32A-4171-BBB4-D03296004203}" srcOrd="0" destOrd="0" parTransId="{29515FA6-74DD-4068-A20B-EB6EC9DC2033}" sibTransId="{AB051C37-B0A4-41F8-BBF9-BEF21A46B14C}"/>
    <dgm:cxn modelId="{1054CABD-F25A-460F-9893-5E6520783517}" type="presOf" srcId="{BCC45DAD-9A41-4EC9-8831-C1B2A834C4D9}" destId="{1B25D18E-0759-4286-8E2A-F4A7D1A5262F}" srcOrd="0" destOrd="0" presId="urn:microsoft.com/office/officeart/2005/8/layout/default"/>
    <dgm:cxn modelId="{F5B21F71-E1E0-4685-9522-357A3B548A85}" srcId="{7848A325-3425-41EF-AA08-16092469C0FD}" destId="{BCC45DAD-9A41-4EC9-8831-C1B2A834C4D9}" srcOrd="1" destOrd="0" parTransId="{FC19715A-C274-474B-82E8-E7A6869266DF}" sibTransId="{832C593E-7E08-4E26-847E-267F534E41A7}"/>
    <dgm:cxn modelId="{41542C65-7A0A-43D5-9A00-B0073C1C4A15}" srcId="{7848A325-3425-41EF-AA08-16092469C0FD}" destId="{65B7FE1B-25D7-4CF9-8CB4-EA204EA68480}" srcOrd="3" destOrd="0" parTransId="{45F5960D-BEBA-4030-ABCF-6D09E8F28613}" sibTransId="{AB4BD240-7727-4277-A4FE-4F7D3D074DE4}"/>
    <dgm:cxn modelId="{29B8B317-FF27-4BD6-9CDB-A582F2309C54}" type="presOf" srcId="{939FAA2F-A32A-4171-BBB4-D03296004203}" destId="{BB8AAE41-B4CB-4972-932A-045DA21DDA55}" srcOrd="0" destOrd="0" presId="urn:microsoft.com/office/officeart/2005/8/layout/default"/>
    <dgm:cxn modelId="{F2920248-B8CC-4725-8166-089B56F70CE5}" type="presOf" srcId="{7848A325-3425-41EF-AA08-16092469C0FD}" destId="{6BEDC4F5-E620-47A6-A511-31ABE0734960}" srcOrd="0" destOrd="0" presId="urn:microsoft.com/office/officeart/2005/8/layout/default"/>
    <dgm:cxn modelId="{3DD83707-1186-4E49-A9A7-255610B409E3}" type="presOf" srcId="{65B7FE1B-25D7-4CF9-8CB4-EA204EA68480}" destId="{690E46CC-CC84-4962-8EC9-101901195152}" srcOrd="0" destOrd="0" presId="urn:microsoft.com/office/officeart/2005/8/layout/default"/>
    <dgm:cxn modelId="{4188E5EC-3602-48EE-BBEE-E56BE6BC7048}" srcId="{7848A325-3425-41EF-AA08-16092469C0FD}" destId="{C7E0ABF7-55D8-4C9A-8A82-E288ED785F84}" srcOrd="2" destOrd="0" parTransId="{1CF2AFF7-1E73-4151-BF84-3C4B35C22398}" sibTransId="{1D12C2CB-BD81-4F82-99C7-4DED8DAE273B}"/>
    <dgm:cxn modelId="{A17A8D10-B7A6-4868-8991-CB4223D44682}" type="presOf" srcId="{C7E0ABF7-55D8-4C9A-8A82-E288ED785F84}" destId="{DFE8B362-4265-402B-A8A6-8DD90F33D444}" srcOrd="0" destOrd="0" presId="urn:microsoft.com/office/officeart/2005/8/layout/default"/>
    <dgm:cxn modelId="{D096D1F7-E51E-4B5A-9B60-83CFA21052FC}" type="presParOf" srcId="{6BEDC4F5-E620-47A6-A511-31ABE0734960}" destId="{BB8AAE41-B4CB-4972-932A-045DA21DDA55}" srcOrd="0" destOrd="0" presId="urn:microsoft.com/office/officeart/2005/8/layout/default"/>
    <dgm:cxn modelId="{E9616E44-9616-4ABC-9677-9BF0BEF9F75B}" type="presParOf" srcId="{6BEDC4F5-E620-47A6-A511-31ABE0734960}" destId="{14397279-4F41-403A-9F84-76A2BFC3E9E8}" srcOrd="1" destOrd="0" presId="urn:microsoft.com/office/officeart/2005/8/layout/default"/>
    <dgm:cxn modelId="{2E748418-6337-415C-9A95-51F231981AE3}" type="presParOf" srcId="{6BEDC4F5-E620-47A6-A511-31ABE0734960}" destId="{1B25D18E-0759-4286-8E2A-F4A7D1A5262F}" srcOrd="2" destOrd="0" presId="urn:microsoft.com/office/officeart/2005/8/layout/default"/>
    <dgm:cxn modelId="{B3D85D01-E747-4A17-9A30-81C98E6B12A3}" type="presParOf" srcId="{6BEDC4F5-E620-47A6-A511-31ABE0734960}" destId="{888563E8-D772-4983-8876-80AB28136972}" srcOrd="3" destOrd="0" presId="urn:microsoft.com/office/officeart/2005/8/layout/default"/>
    <dgm:cxn modelId="{29E88D5F-3BFB-4005-9E30-2E0719A0B8AB}" type="presParOf" srcId="{6BEDC4F5-E620-47A6-A511-31ABE0734960}" destId="{DFE8B362-4265-402B-A8A6-8DD90F33D444}" srcOrd="4" destOrd="0" presId="urn:microsoft.com/office/officeart/2005/8/layout/default"/>
    <dgm:cxn modelId="{FD6DB7F9-E540-41C8-B4B4-3A2B8FCDC409}" type="presParOf" srcId="{6BEDC4F5-E620-47A6-A511-31ABE0734960}" destId="{E539AF03-BB04-42A8-987C-FB564D861257}" srcOrd="5" destOrd="0" presId="urn:microsoft.com/office/officeart/2005/8/layout/default"/>
    <dgm:cxn modelId="{24E5852C-9347-4A0A-B7F9-52334F0294A7}" type="presParOf" srcId="{6BEDC4F5-E620-47A6-A511-31ABE0734960}" destId="{690E46CC-CC84-4962-8EC9-10190119515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9803AD-A09B-4111-9954-C338FF7067F3}">
      <dsp:nvSpPr>
        <dsp:cNvPr id="0" name=""/>
        <dsp:cNvSpPr/>
      </dsp:nvSpPr>
      <dsp:spPr>
        <a:xfrm>
          <a:off x="10" y="288451"/>
          <a:ext cx="9143978" cy="266819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5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2s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2p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3s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7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" y="288451"/>
        <a:ext cx="9143978" cy="2668190"/>
      </dsp:txXfrm>
    </dsp:sp>
    <dsp:sp modelId="{BCED30D0-AB2D-4AB4-B571-A90A99EEC27A}">
      <dsp:nvSpPr>
        <dsp:cNvPr id="0" name=""/>
        <dsp:cNvSpPr/>
      </dsp:nvSpPr>
      <dsp:spPr>
        <a:xfrm>
          <a:off x="10" y="3401340"/>
          <a:ext cx="9143978" cy="266819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5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2s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2p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3s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7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" y="3401340"/>
        <a:ext cx="9143978" cy="26681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9803AD-A09B-4111-9954-C338FF7067F3}">
      <dsp:nvSpPr>
        <dsp:cNvPr id="0" name=""/>
        <dsp:cNvSpPr/>
      </dsp:nvSpPr>
      <dsp:spPr>
        <a:xfrm>
          <a:off x="11" y="220693"/>
          <a:ext cx="9358323" cy="273073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5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2s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2p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3s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3p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7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" y="220693"/>
        <a:ext cx="9358323" cy="2730736"/>
      </dsp:txXfrm>
    </dsp:sp>
    <dsp:sp modelId="{BCED30D0-AB2D-4AB4-B571-A90A99EEC27A}">
      <dsp:nvSpPr>
        <dsp:cNvPr id="0" name=""/>
        <dsp:cNvSpPr/>
      </dsp:nvSpPr>
      <dsp:spPr>
        <a:xfrm>
          <a:off x="11" y="3406552"/>
          <a:ext cx="9358323" cy="273073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5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2s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2p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3s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3p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3d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 4s</a:t>
          </a:r>
          <a:r>
            <a:rPr lang="en-US" sz="7500" b="1" kern="1200" baseline="300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7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" y="3406552"/>
        <a:ext cx="9358323" cy="27307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FE4DA5-CFFB-45FC-8B9F-662F6BD8A2A1}">
      <dsp:nvSpPr>
        <dsp:cNvPr id="0" name=""/>
        <dsp:cNvSpPr/>
      </dsp:nvSpPr>
      <dsp:spPr>
        <a:xfrm>
          <a:off x="1072" y="638491"/>
          <a:ext cx="4183204" cy="250992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800" b="1" kern="1200" dirty="0" smtClean="0">
              <a:latin typeface="Times New Roman" pitchFamily="18" charset="0"/>
              <a:cs typeface="Times New Roman" pitchFamily="18" charset="0"/>
            </a:rPr>
            <a:t>Me</a:t>
          </a:r>
          <a:r>
            <a:rPr lang="en-US" sz="8800" b="1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8800" b="1" kern="1200" dirty="0" smtClean="0">
              <a:latin typeface="Times New Roman" pitchFamily="18" charset="0"/>
              <a:cs typeface="Times New Roman" pitchFamily="18" charset="0"/>
            </a:rPr>
            <a:t>O</a:t>
          </a:r>
          <a:endParaRPr lang="ru-RU" sz="8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2" y="638491"/>
        <a:ext cx="4183204" cy="2509922"/>
      </dsp:txXfrm>
    </dsp:sp>
    <dsp:sp modelId="{60FF10C7-199B-437D-9C82-4FAC04652527}">
      <dsp:nvSpPr>
        <dsp:cNvPr id="0" name=""/>
        <dsp:cNvSpPr/>
      </dsp:nvSpPr>
      <dsp:spPr>
        <a:xfrm>
          <a:off x="4602597" y="638491"/>
          <a:ext cx="4183204" cy="250992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800" b="1" kern="1200" dirty="0" err="1" smtClean="0">
              <a:latin typeface="Times New Roman" pitchFamily="18" charset="0"/>
              <a:cs typeface="Times New Roman" pitchFamily="18" charset="0"/>
            </a:rPr>
            <a:t>MeO</a:t>
          </a:r>
          <a:endParaRPr lang="ru-RU" sz="8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2597" y="638491"/>
        <a:ext cx="4183204" cy="2509922"/>
      </dsp:txXfrm>
    </dsp:sp>
    <dsp:sp modelId="{5C684D7B-C1CB-44A0-8208-8B9A21577B48}">
      <dsp:nvSpPr>
        <dsp:cNvPr id="0" name=""/>
        <dsp:cNvSpPr/>
      </dsp:nvSpPr>
      <dsp:spPr>
        <a:xfrm>
          <a:off x="2301834" y="3566734"/>
          <a:ext cx="4183204" cy="250992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800" b="1" kern="1200" dirty="0" smtClean="0">
              <a:latin typeface="Times New Roman" pitchFamily="18" charset="0"/>
              <a:cs typeface="Times New Roman" pitchFamily="18" charset="0"/>
            </a:rPr>
            <a:t>Me</a:t>
          </a:r>
          <a:r>
            <a:rPr lang="en-US" sz="8800" b="1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8800" b="1" kern="1200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8800" b="1" kern="12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8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1834" y="3566734"/>
        <a:ext cx="4183204" cy="25099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9B584E-3901-4757-B78C-9B6206B33C10}">
      <dsp:nvSpPr>
        <dsp:cNvPr id="0" name=""/>
        <dsp:cNvSpPr/>
      </dsp:nvSpPr>
      <dsp:spPr>
        <a:xfrm>
          <a:off x="1081" y="509239"/>
          <a:ext cx="4217213" cy="253032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0, +1</a:t>
          </a:r>
          <a:endParaRPr lang="ru-RU" sz="7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81" y="509239"/>
        <a:ext cx="4217213" cy="2530328"/>
      </dsp:txXfrm>
    </dsp:sp>
    <dsp:sp modelId="{DDEFEA6A-2498-4C41-8701-2CE450C91BBB}">
      <dsp:nvSpPr>
        <dsp:cNvPr id="0" name=""/>
        <dsp:cNvSpPr/>
      </dsp:nvSpPr>
      <dsp:spPr>
        <a:xfrm>
          <a:off x="4640016" y="509239"/>
          <a:ext cx="4217213" cy="253032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0, +2</a:t>
          </a:r>
          <a:endParaRPr lang="ru-RU" sz="7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40016" y="509239"/>
        <a:ext cx="4217213" cy="2530328"/>
      </dsp:txXfrm>
    </dsp:sp>
    <dsp:sp modelId="{3C52819E-0E2E-4828-A337-53FC22CC32D8}">
      <dsp:nvSpPr>
        <dsp:cNvPr id="0" name=""/>
        <dsp:cNvSpPr/>
      </dsp:nvSpPr>
      <dsp:spPr>
        <a:xfrm>
          <a:off x="0" y="3500459"/>
          <a:ext cx="4217213" cy="253032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0, +3</a:t>
          </a:r>
          <a:endParaRPr lang="ru-RU" sz="7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00459"/>
        <a:ext cx="4217213" cy="2530328"/>
      </dsp:txXfrm>
    </dsp:sp>
    <dsp:sp modelId="{77C1AC25-2B46-4532-A95D-66291B98F247}">
      <dsp:nvSpPr>
        <dsp:cNvPr id="0" name=""/>
        <dsp:cNvSpPr/>
      </dsp:nvSpPr>
      <dsp:spPr>
        <a:xfrm>
          <a:off x="4640016" y="3461289"/>
          <a:ext cx="4217213" cy="253032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0, +2, +3</a:t>
          </a:r>
          <a:endParaRPr lang="ru-RU" sz="7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40016" y="3461289"/>
        <a:ext cx="4217213" cy="253032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9E642B-1BD3-4599-916B-E150F480758A}">
      <dsp:nvSpPr>
        <dsp:cNvPr id="0" name=""/>
        <dsp:cNvSpPr/>
      </dsp:nvSpPr>
      <dsp:spPr>
        <a:xfrm>
          <a:off x="2406" y="911062"/>
          <a:ext cx="4280114" cy="2258317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0" b="1" kern="1200" dirty="0" err="1" smtClean="0">
              <a:latin typeface="Times New Roman" pitchFamily="18" charset="0"/>
              <a:cs typeface="Times New Roman" pitchFamily="18" charset="0"/>
            </a:rPr>
            <a:t>MeOH</a:t>
          </a:r>
          <a:endParaRPr lang="ru-RU" sz="7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06" y="911062"/>
        <a:ext cx="4280114" cy="2258317"/>
      </dsp:txXfrm>
    </dsp:sp>
    <dsp:sp modelId="{26C7A379-0A14-4E15-8AC4-624B030CB056}">
      <dsp:nvSpPr>
        <dsp:cNvPr id="0" name=""/>
        <dsp:cNvSpPr/>
      </dsp:nvSpPr>
      <dsp:spPr>
        <a:xfrm>
          <a:off x="4658907" y="911062"/>
          <a:ext cx="4482685" cy="2258317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Me(OH)</a:t>
          </a:r>
          <a:r>
            <a:rPr lang="en-US" sz="7500" b="1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7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58907" y="911062"/>
        <a:ext cx="4482685" cy="2258317"/>
      </dsp:txXfrm>
    </dsp:sp>
    <dsp:sp modelId="{9D090F66-B6C3-4161-A0D6-DDDC6960AF37}">
      <dsp:nvSpPr>
        <dsp:cNvPr id="0" name=""/>
        <dsp:cNvSpPr/>
      </dsp:nvSpPr>
      <dsp:spPr>
        <a:xfrm>
          <a:off x="1993904" y="3500465"/>
          <a:ext cx="4578363" cy="2258317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Me(OH)</a:t>
          </a:r>
          <a:r>
            <a:rPr lang="en-US" sz="7500" b="1" kern="12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7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93904" y="3500465"/>
        <a:ext cx="4578363" cy="22583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8AAE41-B4CB-4972-932A-045DA21DDA55}">
      <dsp:nvSpPr>
        <dsp:cNvPr id="0" name=""/>
        <dsp:cNvSpPr/>
      </dsp:nvSpPr>
      <dsp:spPr>
        <a:xfrm>
          <a:off x="285723" y="480950"/>
          <a:ext cx="4049262" cy="2269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b="1" kern="1200" dirty="0" smtClean="0">
              <a:latin typeface="Times New Roman" pitchFamily="18" charset="0"/>
              <a:cs typeface="Times New Roman" pitchFamily="18" charset="0"/>
            </a:rPr>
            <a:t>2ē 8ē 1ē</a:t>
          </a:r>
          <a:endParaRPr lang="ru-RU" sz="8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723" y="480950"/>
        <a:ext cx="4049262" cy="2269822"/>
      </dsp:txXfrm>
    </dsp:sp>
    <dsp:sp modelId="{1B25D18E-0759-4286-8E2A-F4A7D1A5262F}">
      <dsp:nvSpPr>
        <dsp:cNvPr id="0" name=""/>
        <dsp:cNvSpPr/>
      </dsp:nvSpPr>
      <dsp:spPr>
        <a:xfrm>
          <a:off x="4676578" y="446333"/>
          <a:ext cx="4181697" cy="22911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b="1" kern="1200" dirty="0" smtClean="0">
              <a:latin typeface="Times New Roman" pitchFamily="18" charset="0"/>
              <a:cs typeface="Times New Roman" pitchFamily="18" charset="0"/>
            </a:rPr>
            <a:t>2ē 8ē </a:t>
          </a:r>
          <a:r>
            <a:rPr lang="ru-RU" sz="80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8000" b="1" kern="1200" dirty="0" smtClean="0">
              <a:latin typeface="Times New Roman" pitchFamily="18" charset="0"/>
              <a:cs typeface="Times New Roman" pitchFamily="18" charset="0"/>
            </a:rPr>
            <a:t>ē</a:t>
          </a:r>
          <a:endParaRPr lang="ru-RU" sz="8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76578" y="446333"/>
        <a:ext cx="4181697" cy="2291151"/>
      </dsp:txXfrm>
    </dsp:sp>
    <dsp:sp modelId="{DFE8B362-4265-402B-A8A6-8DD90F33D444}">
      <dsp:nvSpPr>
        <dsp:cNvPr id="0" name=""/>
        <dsp:cNvSpPr/>
      </dsp:nvSpPr>
      <dsp:spPr>
        <a:xfrm>
          <a:off x="0" y="3833523"/>
          <a:ext cx="4114870" cy="22419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b="1" kern="1200" dirty="0" smtClean="0">
              <a:latin typeface="Times New Roman" pitchFamily="18" charset="0"/>
              <a:cs typeface="Times New Roman" pitchFamily="18" charset="0"/>
            </a:rPr>
            <a:t>2ē 8ē </a:t>
          </a:r>
          <a:r>
            <a:rPr lang="ru-RU" sz="80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8000" b="1" kern="1200" dirty="0" smtClean="0">
              <a:latin typeface="Times New Roman" pitchFamily="18" charset="0"/>
              <a:cs typeface="Times New Roman" pitchFamily="18" charset="0"/>
            </a:rPr>
            <a:t>ē</a:t>
          </a:r>
          <a:endParaRPr lang="ru-RU" sz="8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33523"/>
        <a:ext cx="4114870" cy="2241925"/>
      </dsp:txXfrm>
    </dsp:sp>
    <dsp:sp modelId="{690E46CC-CC84-4962-8EC9-101901195152}">
      <dsp:nvSpPr>
        <dsp:cNvPr id="0" name=""/>
        <dsp:cNvSpPr/>
      </dsp:nvSpPr>
      <dsp:spPr>
        <a:xfrm>
          <a:off x="4458385" y="4066792"/>
          <a:ext cx="4685614" cy="2033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285750" rIns="285750" bIns="285750" numCol="1" spcCol="1270" anchor="ctr" anchorCtr="0">
          <a:noAutofit/>
        </a:bodyPr>
        <a:lstStyle/>
        <a:p>
          <a:pPr lvl="0" algn="ctr" defTabSz="3333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2ē8ē</a:t>
          </a:r>
          <a:r>
            <a:rPr lang="ru-RU" sz="7500" b="1" kern="1200" dirty="0" smtClean="0">
              <a:latin typeface="Times New Roman" pitchFamily="18" charset="0"/>
              <a:cs typeface="Times New Roman" pitchFamily="18" charset="0"/>
            </a:rPr>
            <a:t>14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ē</a:t>
          </a:r>
          <a:r>
            <a:rPr lang="ru-RU" sz="75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7500" b="1" kern="1200" dirty="0" smtClean="0">
              <a:latin typeface="Times New Roman" pitchFamily="18" charset="0"/>
              <a:cs typeface="Times New Roman" pitchFamily="18" charset="0"/>
            </a:rPr>
            <a:t>ē</a:t>
          </a:r>
          <a:endParaRPr lang="ru-RU" sz="7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58385" y="4066792"/>
        <a:ext cx="4685614" cy="2033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FDCCE-E95F-4BF9-BBF3-FAE4EE231560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FC58-E043-4B60-BBF6-E06B6DA865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85728"/>
          <a:ext cx="914400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85728"/>
          <a:ext cx="935834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52"/>
          <a:ext cx="8786874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858312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42852"/>
          <a:ext cx="9144000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142852"/>
          <a:ext cx="9144000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50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2011-11-04T17:16:37Z</dcterms:created>
  <dcterms:modified xsi:type="dcterms:W3CDTF">2011-11-04T17:44:26Z</dcterms:modified>
</cp:coreProperties>
</file>