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94568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9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CC09F1D-01FB-44FE-913A-C38C41E3A739}" type="doc">
      <dgm:prSet loTypeId="urn:microsoft.com/office/officeart/2005/8/layout/hierarchy1" loCatId="hierarchy" qsTypeId="urn:microsoft.com/office/officeart/2005/8/quickstyle/simple1" qsCatId="simple" csTypeId="urn:microsoft.com/office/officeart/2005/8/colors/accent2_5" csCatId="accent2" phldr="1"/>
      <dgm:spPr/>
      <dgm:t>
        <a:bodyPr/>
        <a:lstStyle/>
        <a:p>
          <a:endParaRPr lang="ru-RU"/>
        </a:p>
      </dgm:t>
    </dgm:pt>
    <dgm:pt modelId="{BE533162-9D12-4FDE-BB58-26CD74F8147A}">
      <dgm:prSet phldrT="[Текст]" custT="1"/>
      <dgm:spPr/>
      <dgm:t>
        <a:bodyPr/>
        <a:lstStyle/>
        <a:p>
          <a:r>
            <a:rPr lang="ru-RU" sz="3600" b="1" smtClean="0">
              <a:latin typeface="Arial" pitchFamily="34" charset="0"/>
              <a:cs typeface="Arial" pitchFamily="34" charset="0"/>
            </a:rPr>
            <a:t>Железо</a:t>
          </a:r>
          <a:endParaRPr lang="ru-RU" sz="3600" b="1" dirty="0">
            <a:latin typeface="Arial" pitchFamily="34" charset="0"/>
            <a:cs typeface="Arial" pitchFamily="34" charset="0"/>
          </a:endParaRPr>
        </a:p>
      </dgm:t>
    </dgm:pt>
    <dgm:pt modelId="{02EEBA14-0DED-47CE-BC04-5B3477EED3EC}" type="parTrans" cxnId="{C596AA40-A0CC-45DF-998E-DA91CA9DA8CB}">
      <dgm:prSet/>
      <dgm:spPr/>
      <dgm:t>
        <a:bodyPr/>
        <a:lstStyle/>
        <a:p>
          <a:endParaRPr lang="ru-RU"/>
        </a:p>
      </dgm:t>
    </dgm:pt>
    <dgm:pt modelId="{9A142096-2F82-4A3C-898F-EFA21B1B68C6}" type="sibTrans" cxnId="{C596AA40-A0CC-45DF-998E-DA91CA9DA8CB}">
      <dgm:prSet/>
      <dgm:spPr/>
      <dgm:t>
        <a:bodyPr/>
        <a:lstStyle/>
        <a:p>
          <a:endParaRPr lang="ru-RU"/>
        </a:p>
      </dgm:t>
    </dgm:pt>
    <dgm:pt modelId="{A27969D9-99D8-4AF4-8222-E3F740B9B6B0}">
      <dgm:prSet phldrT="[Текст]"/>
      <dgm:spPr/>
      <dgm:t>
        <a:bodyPr/>
        <a:lstStyle/>
        <a:p>
          <a:r>
            <a:rPr lang="ru-RU" b="1" dirty="0" smtClean="0">
              <a:latin typeface="Arial" pitchFamily="34" charset="0"/>
              <a:cs typeface="Arial" pitchFamily="34" charset="0"/>
            </a:rPr>
            <a:t>ОСОБЕННОСТИ  СТРОЕНИЯ </a:t>
          </a:r>
        </a:p>
        <a:p>
          <a:r>
            <a:rPr lang="ru-RU" b="1" dirty="0" smtClean="0">
              <a:latin typeface="Arial" pitchFamily="34" charset="0"/>
              <a:cs typeface="Arial" pitchFamily="34" charset="0"/>
            </a:rPr>
            <a:t>АТОМА  И  ПРОСТОГО  ВЕЩЕСТВА</a:t>
          </a:r>
          <a:endParaRPr lang="ru-RU" b="1" dirty="0">
            <a:latin typeface="Arial" pitchFamily="34" charset="0"/>
            <a:cs typeface="Arial" pitchFamily="34" charset="0"/>
          </a:endParaRPr>
        </a:p>
      </dgm:t>
    </dgm:pt>
    <dgm:pt modelId="{3AD9B5CB-5BEE-47D3-94BC-5C9828C854C4}" type="parTrans" cxnId="{1B64F1B1-9397-45A2-9A0E-6532C9976B3C}">
      <dgm:prSet/>
      <dgm:spPr/>
      <dgm:t>
        <a:bodyPr/>
        <a:lstStyle/>
        <a:p>
          <a:endParaRPr lang="ru-RU"/>
        </a:p>
      </dgm:t>
    </dgm:pt>
    <dgm:pt modelId="{0545014D-49B4-4328-8611-D5D4BBAED02E}" type="sibTrans" cxnId="{1B64F1B1-9397-45A2-9A0E-6532C9976B3C}">
      <dgm:prSet/>
      <dgm:spPr/>
      <dgm:t>
        <a:bodyPr/>
        <a:lstStyle/>
        <a:p>
          <a:endParaRPr lang="ru-RU"/>
        </a:p>
      </dgm:t>
    </dgm:pt>
    <dgm:pt modelId="{869DC9D4-259E-4BA6-9A28-87FFAA953BC1}">
      <dgm:prSet phldrT="[Текст]" custT="1"/>
      <dgm:spPr/>
      <dgm:t>
        <a:bodyPr/>
        <a:lstStyle/>
        <a:p>
          <a:r>
            <a:rPr lang="ru-RU" sz="2800" dirty="0" smtClean="0">
              <a:latin typeface="Arial" pitchFamily="34" charset="0"/>
              <a:cs typeface="Arial" pitchFamily="34" charset="0"/>
            </a:rPr>
            <a:t>Химические свойства</a:t>
          </a:r>
          <a:endParaRPr lang="ru-RU" sz="2800" dirty="0">
            <a:latin typeface="Arial" pitchFamily="34" charset="0"/>
            <a:cs typeface="Arial" pitchFamily="34" charset="0"/>
          </a:endParaRPr>
        </a:p>
      </dgm:t>
    </dgm:pt>
    <dgm:pt modelId="{24F312F7-FC56-4C93-8EB9-AFF674504AD9}" type="parTrans" cxnId="{23D111A5-5123-46D6-9527-E3D68C360C7D}">
      <dgm:prSet/>
      <dgm:spPr/>
      <dgm:t>
        <a:bodyPr/>
        <a:lstStyle/>
        <a:p>
          <a:endParaRPr lang="ru-RU"/>
        </a:p>
      </dgm:t>
    </dgm:pt>
    <dgm:pt modelId="{751C63E8-C3A0-4C47-A253-F599669550E6}" type="sibTrans" cxnId="{23D111A5-5123-46D6-9527-E3D68C360C7D}">
      <dgm:prSet/>
      <dgm:spPr/>
      <dgm:t>
        <a:bodyPr/>
        <a:lstStyle/>
        <a:p>
          <a:endParaRPr lang="ru-RU"/>
        </a:p>
      </dgm:t>
    </dgm:pt>
    <dgm:pt modelId="{FBB72DA7-21B5-4A25-8B2F-6B4B740433B8}">
      <dgm:prSet custT="1"/>
      <dgm:spPr/>
      <dgm:t>
        <a:bodyPr/>
        <a:lstStyle/>
        <a:p>
          <a:r>
            <a:rPr lang="ru-RU" sz="2800" dirty="0" smtClean="0">
              <a:latin typeface="Arial" pitchFamily="34" charset="0"/>
              <a:cs typeface="Arial" pitchFamily="34" charset="0"/>
            </a:rPr>
            <a:t>Физические свойства</a:t>
          </a:r>
          <a:endParaRPr lang="ru-RU" sz="2800" dirty="0">
            <a:latin typeface="Arial" pitchFamily="34" charset="0"/>
            <a:cs typeface="Arial" pitchFamily="34" charset="0"/>
          </a:endParaRPr>
        </a:p>
      </dgm:t>
    </dgm:pt>
    <dgm:pt modelId="{D33D4232-C6E3-4351-BA77-CD490F9489FC}" type="parTrans" cxnId="{D87DF2C1-9B75-48B4-82F3-499E57D1B78A}">
      <dgm:prSet/>
      <dgm:spPr/>
      <dgm:t>
        <a:bodyPr/>
        <a:lstStyle/>
        <a:p>
          <a:endParaRPr lang="ru-RU"/>
        </a:p>
      </dgm:t>
    </dgm:pt>
    <dgm:pt modelId="{A309E91F-44E0-4B8A-8826-1AE6AFC88F7E}" type="sibTrans" cxnId="{D87DF2C1-9B75-48B4-82F3-499E57D1B78A}">
      <dgm:prSet/>
      <dgm:spPr/>
      <dgm:t>
        <a:bodyPr/>
        <a:lstStyle/>
        <a:p>
          <a:endParaRPr lang="ru-RU"/>
        </a:p>
      </dgm:t>
    </dgm:pt>
    <dgm:pt modelId="{B2DC9D62-4E47-49D8-9365-B540E6081C06}">
      <dgm:prSet/>
      <dgm:spPr/>
      <dgm:t>
        <a:bodyPr/>
        <a:lstStyle/>
        <a:p>
          <a:endParaRPr lang="ru-RU"/>
        </a:p>
      </dgm:t>
    </dgm:pt>
    <dgm:pt modelId="{E7EED468-FC42-4D46-B548-FE1A5D735D7F}" type="parTrans" cxnId="{E152FE58-9BB4-4584-983F-ED553D2C8EC4}">
      <dgm:prSet/>
      <dgm:spPr/>
      <dgm:t>
        <a:bodyPr/>
        <a:lstStyle/>
        <a:p>
          <a:endParaRPr lang="ru-RU"/>
        </a:p>
      </dgm:t>
    </dgm:pt>
    <dgm:pt modelId="{16172CB7-92B5-4CFD-B1B0-7C0CD8C04CE8}" type="sibTrans" cxnId="{E152FE58-9BB4-4584-983F-ED553D2C8EC4}">
      <dgm:prSet/>
      <dgm:spPr/>
      <dgm:t>
        <a:bodyPr/>
        <a:lstStyle/>
        <a:p>
          <a:endParaRPr lang="ru-RU"/>
        </a:p>
      </dgm:t>
    </dgm:pt>
    <dgm:pt modelId="{2161CE22-9190-403F-A89A-FFB6ABBBB9B2}">
      <dgm:prSet/>
      <dgm:spPr/>
      <dgm:t>
        <a:bodyPr/>
        <a:lstStyle/>
        <a:p>
          <a:endParaRPr lang="ru-RU"/>
        </a:p>
      </dgm:t>
    </dgm:pt>
    <dgm:pt modelId="{089856B0-7287-4015-8CA0-6B93C1E96745}" type="parTrans" cxnId="{F36C1F37-7670-4F31-BDAC-288F8299E04D}">
      <dgm:prSet/>
      <dgm:spPr/>
      <dgm:t>
        <a:bodyPr/>
        <a:lstStyle/>
        <a:p>
          <a:endParaRPr lang="ru-RU"/>
        </a:p>
      </dgm:t>
    </dgm:pt>
    <dgm:pt modelId="{6233D077-F751-4D48-9CD3-43F4763714A4}" type="sibTrans" cxnId="{F36C1F37-7670-4F31-BDAC-288F8299E04D}">
      <dgm:prSet/>
      <dgm:spPr/>
      <dgm:t>
        <a:bodyPr/>
        <a:lstStyle/>
        <a:p>
          <a:endParaRPr lang="ru-RU"/>
        </a:p>
      </dgm:t>
    </dgm:pt>
    <dgm:pt modelId="{E231812A-8849-4A82-8A57-637CF6C5638A}" type="pres">
      <dgm:prSet presAssocID="{8CC09F1D-01FB-44FE-913A-C38C41E3A739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BD3078CC-2DEF-43C2-83CC-3B865156CF17}" type="pres">
      <dgm:prSet presAssocID="{BE533162-9D12-4FDE-BB58-26CD74F8147A}" presName="hierRoot1" presStyleCnt="0"/>
      <dgm:spPr/>
    </dgm:pt>
    <dgm:pt modelId="{A234EDC1-B401-4948-B9EF-2ED9BA35A06B}" type="pres">
      <dgm:prSet presAssocID="{BE533162-9D12-4FDE-BB58-26CD74F8147A}" presName="composite" presStyleCnt="0"/>
      <dgm:spPr/>
    </dgm:pt>
    <dgm:pt modelId="{66DA19B4-F647-43A6-BB30-2028FD14FD44}" type="pres">
      <dgm:prSet presAssocID="{BE533162-9D12-4FDE-BB58-26CD74F8147A}" presName="background" presStyleLbl="node0" presStyleIdx="0" presStyleCnt="1"/>
      <dgm:spPr/>
    </dgm:pt>
    <dgm:pt modelId="{EB15B98D-CFAC-41FA-A8BE-D02D1E5451F2}" type="pres">
      <dgm:prSet presAssocID="{BE533162-9D12-4FDE-BB58-26CD74F8147A}" presName="text" presStyleLbl="fgAcc0" presStyleIdx="0" presStyleCnt="1" custScaleX="467015" custScaleY="6671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FB1073E-C4C9-48DA-A9EE-8DE78BA68F18}" type="pres">
      <dgm:prSet presAssocID="{BE533162-9D12-4FDE-BB58-26CD74F8147A}" presName="hierChild2" presStyleCnt="0"/>
      <dgm:spPr/>
    </dgm:pt>
    <dgm:pt modelId="{C271E536-7800-4656-84CC-903CE8160DDD}" type="pres">
      <dgm:prSet presAssocID="{3AD9B5CB-5BEE-47D3-94BC-5C9828C854C4}" presName="Name10" presStyleLbl="parChTrans1D2" presStyleIdx="0" presStyleCnt="1"/>
      <dgm:spPr/>
    </dgm:pt>
    <dgm:pt modelId="{D48499DA-4DA6-41D5-93D2-94C848607EDB}" type="pres">
      <dgm:prSet presAssocID="{A27969D9-99D8-4AF4-8222-E3F740B9B6B0}" presName="hierRoot2" presStyleCnt="0"/>
      <dgm:spPr/>
    </dgm:pt>
    <dgm:pt modelId="{2101DFEB-1A74-4916-A0FE-FC487C26A967}" type="pres">
      <dgm:prSet presAssocID="{A27969D9-99D8-4AF4-8222-E3F740B9B6B0}" presName="composite2" presStyleCnt="0"/>
      <dgm:spPr/>
    </dgm:pt>
    <dgm:pt modelId="{E36A0C71-27D9-4857-A70F-7B186435022F}" type="pres">
      <dgm:prSet presAssocID="{A27969D9-99D8-4AF4-8222-E3F740B9B6B0}" presName="background2" presStyleLbl="node2" presStyleIdx="0" presStyleCnt="1"/>
      <dgm:spPr/>
    </dgm:pt>
    <dgm:pt modelId="{34B3A907-1C7D-402F-961B-718BA2553B92}" type="pres">
      <dgm:prSet presAssocID="{A27969D9-99D8-4AF4-8222-E3F740B9B6B0}" presName="text2" presStyleLbl="fgAcc2" presStyleIdx="0" presStyleCnt="1" custScaleX="345181" custScaleY="8113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A91759C-9FD3-4954-A404-43B02497268D}" type="pres">
      <dgm:prSet presAssocID="{A27969D9-99D8-4AF4-8222-E3F740B9B6B0}" presName="hierChild3" presStyleCnt="0"/>
      <dgm:spPr/>
    </dgm:pt>
    <dgm:pt modelId="{1607B0DB-684C-455F-9E61-DE19DE64BEFF}" type="pres">
      <dgm:prSet presAssocID="{D33D4232-C6E3-4351-BA77-CD490F9489FC}" presName="Name17" presStyleLbl="parChTrans1D3" presStyleIdx="0" presStyleCnt="2"/>
      <dgm:spPr/>
    </dgm:pt>
    <dgm:pt modelId="{615B077C-B0DE-4AB7-813B-340ADB59C8D4}" type="pres">
      <dgm:prSet presAssocID="{FBB72DA7-21B5-4A25-8B2F-6B4B740433B8}" presName="hierRoot3" presStyleCnt="0"/>
      <dgm:spPr/>
    </dgm:pt>
    <dgm:pt modelId="{30193D44-9953-475C-BB0E-89B602E95725}" type="pres">
      <dgm:prSet presAssocID="{FBB72DA7-21B5-4A25-8B2F-6B4B740433B8}" presName="composite3" presStyleCnt="0"/>
      <dgm:spPr/>
    </dgm:pt>
    <dgm:pt modelId="{E4B7936B-3AC5-4C23-9CD4-62B8F8CD7E50}" type="pres">
      <dgm:prSet presAssocID="{FBB72DA7-21B5-4A25-8B2F-6B4B740433B8}" presName="background3" presStyleLbl="node3" presStyleIdx="0" presStyleCnt="2"/>
      <dgm:spPr/>
    </dgm:pt>
    <dgm:pt modelId="{E9427619-E499-4DD1-9F75-47D3550AC355}" type="pres">
      <dgm:prSet presAssocID="{FBB72DA7-21B5-4A25-8B2F-6B4B740433B8}" presName="text3" presStyleLbl="fgAcc3" presStyleIdx="0" presStyleCnt="2" custScaleX="205239">
        <dgm:presLayoutVars>
          <dgm:chPref val="3"/>
        </dgm:presLayoutVars>
      </dgm:prSet>
      <dgm:spPr/>
    </dgm:pt>
    <dgm:pt modelId="{B1E3356E-F492-4F2A-9D86-6AD9482F5B9C}" type="pres">
      <dgm:prSet presAssocID="{FBB72DA7-21B5-4A25-8B2F-6B4B740433B8}" presName="hierChild4" presStyleCnt="0"/>
      <dgm:spPr/>
    </dgm:pt>
    <dgm:pt modelId="{626C5CC7-A5B0-4FB0-9775-915F971CD025}" type="pres">
      <dgm:prSet presAssocID="{089856B0-7287-4015-8CA0-6B93C1E96745}" presName="Name23" presStyleLbl="parChTrans1D4" presStyleIdx="0" presStyleCnt="2"/>
      <dgm:spPr/>
    </dgm:pt>
    <dgm:pt modelId="{9450ECB6-C2EC-4EF3-A736-F470E76E4DD1}" type="pres">
      <dgm:prSet presAssocID="{2161CE22-9190-403F-A89A-FFB6ABBBB9B2}" presName="hierRoot4" presStyleCnt="0"/>
      <dgm:spPr/>
    </dgm:pt>
    <dgm:pt modelId="{491D0B22-736B-4FD5-8A87-DEDDE25FD4EB}" type="pres">
      <dgm:prSet presAssocID="{2161CE22-9190-403F-A89A-FFB6ABBBB9B2}" presName="composite4" presStyleCnt="0"/>
      <dgm:spPr/>
    </dgm:pt>
    <dgm:pt modelId="{7A0E5F75-EAB6-4DF2-9CD8-3BDEACD76BF3}" type="pres">
      <dgm:prSet presAssocID="{2161CE22-9190-403F-A89A-FFB6ABBBB9B2}" presName="background4" presStyleLbl="node4" presStyleIdx="0" presStyleCnt="2"/>
      <dgm:spPr/>
    </dgm:pt>
    <dgm:pt modelId="{FDAA866E-18EB-482C-BB84-562B44A06F02}" type="pres">
      <dgm:prSet presAssocID="{2161CE22-9190-403F-A89A-FFB6ABBBB9B2}" presName="text4" presStyleLbl="fgAcc4" presStyleIdx="0" presStyleCnt="2" custScaleX="210848" custScaleY="197444">
        <dgm:presLayoutVars>
          <dgm:chPref val="3"/>
        </dgm:presLayoutVars>
      </dgm:prSet>
      <dgm:spPr/>
    </dgm:pt>
    <dgm:pt modelId="{5E90584F-CF67-4131-9CA8-7DE8BAA5F2DB}" type="pres">
      <dgm:prSet presAssocID="{2161CE22-9190-403F-A89A-FFB6ABBBB9B2}" presName="hierChild5" presStyleCnt="0"/>
      <dgm:spPr/>
    </dgm:pt>
    <dgm:pt modelId="{22CE5CF7-66B4-426D-929B-92EA95548176}" type="pres">
      <dgm:prSet presAssocID="{24F312F7-FC56-4C93-8EB9-AFF674504AD9}" presName="Name17" presStyleLbl="parChTrans1D3" presStyleIdx="1" presStyleCnt="2"/>
      <dgm:spPr/>
    </dgm:pt>
    <dgm:pt modelId="{8710A880-F6C3-4A33-91BA-D398371293C4}" type="pres">
      <dgm:prSet presAssocID="{869DC9D4-259E-4BA6-9A28-87FFAA953BC1}" presName="hierRoot3" presStyleCnt="0"/>
      <dgm:spPr/>
    </dgm:pt>
    <dgm:pt modelId="{B54EE1F2-AFAD-4FAC-92B3-E153E281A443}" type="pres">
      <dgm:prSet presAssocID="{869DC9D4-259E-4BA6-9A28-87FFAA953BC1}" presName="composite3" presStyleCnt="0"/>
      <dgm:spPr/>
    </dgm:pt>
    <dgm:pt modelId="{5159D103-CA45-4A1B-AFA9-FC2DC222C78E}" type="pres">
      <dgm:prSet presAssocID="{869DC9D4-259E-4BA6-9A28-87FFAA953BC1}" presName="background3" presStyleLbl="node3" presStyleIdx="1" presStyleCnt="2"/>
      <dgm:spPr/>
    </dgm:pt>
    <dgm:pt modelId="{BD7D05F9-52D4-4F8F-A8D3-89E117FD1AF2}" type="pres">
      <dgm:prSet presAssocID="{869DC9D4-259E-4BA6-9A28-87FFAA953BC1}" presName="text3" presStyleLbl="fgAcc3" presStyleIdx="1" presStyleCnt="2" custScaleX="206217" custLinFactNeighborX="-420" custLinFactNeighborY="-4280">
        <dgm:presLayoutVars>
          <dgm:chPref val="3"/>
        </dgm:presLayoutVars>
      </dgm:prSet>
      <dgm:spPr/>
    </dgm:pt>
    <dgm:pt modelId="{9F9395AC-B6CA-4077-AA0B-A40C5F4F47D0}" type="pres">
      <dgm:prSet presAssocID="{869DC9D4-259E-4BA6-9A28-87FFAA953BC1}" presName="hierChild4" presStyleCnt="0"/>
      <dgm:spPr/>
    </dgm:pt>
    <dgm:pt modelId="{685E1DD8-3CFD-4749-B056-FE44C3411F8F}" type="pres">
      <dgm:prSet presAssocID="{E7EED468-FC42-4D46-B548-FE1A5D735D7F}" presName="Name23" presStyleLbl="parChTrans1D4" presStyleIdx="1" presStyleCnt="2"/>
      <dgm:spPr/>
    </dgm:pt>
    <dgm:pt modelId="{2A3DB062-93D2-4ADF-8206-C0A550859C2C}" type="pres">
      <dgm:prSet presAssocID="{B2DC9D62-4E47-49D8-9365-B540E6081C06}" presName="hierRoot4" presStyleCnt="0"/>
      <dgm:spPr/>
    </dgm:pt>
    <dgm:pt modelId="{DD85DB2C-764C-4F7A-BFC9-FE57EAD9D101}" type="pres">
      <dgm:prSet presAssocID="{B2DC9D62-4E47-49D8-9365-B540E6081C06}" presName="composite4" presStyleCnt="0"/>
      <dgm:spPr/>
    </dgm:pt>
    <dgm:pt modelId="{3CCBCF75-CA9B-4F2D-8C29-C1FEA647D2B3}" type="pres">
      <dgm:prSet presAssocID="{B2DC9D62-4E47-49D8-9365-B540E6081C06}" presName="background4" presStyleLbl="node4" presStyleIdx="1" presStyleCnt="2"/>
      <dgm:spPr/>
    </dgm:pt>
    <dgm:pt modelId="{1F46C5D9-A275-438E-B2E5-243FA342B522}" type="pres">
      <dgm:prSet presAssocID="{B2DC9D62-4E47-49D8-9365-B540E6081C06}" presName="text4" presStyleLbl="fgAcc4" presStyleIdx="1" presStyleCnt="2" custScaleX="256166" custScaleY="207184">
        <dgm:presLayoutVars>
          <dgm:chPref val="3"/>
        </dgm:presLayoutVars>
      </dgm:prSet>
      <dgm:spPr/>
    </dgm:pt>
    <dgm:pt modelId="{7E20AFB6-45A9-4F96-B2D8-B683D0E904E5}" type="pres">
      <dgm:prSet presAssocID="{B2DC9D62-4E47-49D8-9365-B540E6081C06}" presName="hierChild5" presStyleCnt="0"/>
      <dgm:spPr/>
    </dgm:pt>
  </dgm:ptLst>
  <dgm:cxnLst>
    <dgm:cxn modelId="{DCD47C23-69C9-4930-A0F5-11ABA6F1A568}" type="presOf" srcId="{2161CE22-9190-403F-A89A-FFB6ABBBB9B2}" destId="{FDAA866E-18EB-482C-BB84-562B44A06F02}" srcOrd="0" destOrd="0" presId="urn:microsoft.com/office/officeart/2005/8/layout/hierarchy1"/>
    <dgm:cxn modelId="{458A95D6-D3A7-4E9D-AA48-C88B78D118CB}" type="presOf" srcId="{24F312F7-FC56-4C93-8EB9-AFF674504AD9}" destId="{22CE5CF7-66B4-426D-929B-92EA95548176}" srcOrd="0" destOrd="0" presId="urn:microsoft.com/office/officeart/2005/8/layout/hierarchy1"/>
    <dgm:cxn modelId="{F36C1F37-7670-4F31-BDAC-288F8299E04D}" srcId="{FBB72DA7-21B5-4A25-8B2F-6B4B740433B8}" destId="{2161CE22-9190-403F-A89A-FFB6ABBBB9B2}" srcOrd="0" destOrd="0" parTransId="{089856B0-7287-4015-8CA0-6B93C1E96745}" sibTransId="{6233D077-F751-4D48-9CD3-43F4763714A4}"/>
    <dgm:cxn modelId="{4622B177-EE33-4A53-BBC4-5850E32EC69A}" type="presOf" srcId="{A27969D9-99D8-4AF4-8222-E3F740B9B6B0}" destId="{34B3A907-1C7D-402F-961B-718BA2553B92}" srcOrd="0" destOrd="0" presId="urn:microsoft.com/office/officeart/2005/8/layout/hierarchy1"/>
    <dgm:cxn modelId="{1038C18C-7DA7-4553-8F40-0F252B8B0D15}" type="presOf" srcId="{089856B0-7287-4015-8CA0-6B93C1E96745}" destId="{626C5CC7-A5B0-4FB0-9775-915F971CD025}" srcOrd="0" destOrd="0" presId="urn:microsoft.com/office/officeart/2005/8/layout/hierarchy1"/>
    <dgm:cxn modelId="{67554ACC-DE0B-40D5-85E1-889E9F92DF11}" type="presOf" srcId="{3AD9B5CB-5BEE-47D3-94BC-5C9828C854C4}" destId="{C271E536-7800-4656-84CC-903CE8160DDD}" srcOrd="0" destOrd="0" presId="urn:microsoft.com/office/officeart/2005/8/layout/hierarchy1"/>
    <dgm:cxn modelId="{1B64F1B1-9397-45A2-9A0E-6532C9976B3C}" srcId="{BE533162-9D12-4FDE-BB58-26CD74F8147A}" destId="{A27969D9-99D8-4AF4-8222-E3F740B9B6B0}" srcOrd="0" destOrd="0" parTransId="{3AD9B5CB-5BEE-47D3-94BC-5C9828C854C4}" sibTransId="{0545014D-49B4-4328-8611-D5D4BBAED02E}"/>
    <dgm:cxn modelId="{C8CEA857-BDED-465C-A190-833FB469F6F8}" type="presOf" srcId="{FBB72DA7-21B5-4A25-8B2F-6B4B740433B8}" destId="{E9427619-E499-4DD1-9F75-47D3550AC355}" srcOrd="0" destOrd="0" presId="urn:microsoft.com/office/officeart/2005/8/layout/hierarchy1"/>
    <dgm:cxn modelId="{23D111A5-5123-46D6-9527-E3D68C360C7D}" srcId="{A27969D9-99D8-4AF4-8222-E3F740B9B6B0}" destId="{869DC9D4-259E-4BA6-9A28-87FFAA953BC1}" srcOrd="1" destOrd="0" parTransId="{24F312F7-FC56-4C93-8EB9-AFF674504AD9}" sibTransId="{751C63E8-C3A0-4C47-A253-F599669550E6}"/>
    <dgm:cxn modelId="{2A6E0E42-9E22-4441-A956-716C10B77B87}" type="presOf" srcId="{BE533162-9D12-4FDE-BB58-26CD74F8147A}" destId="{EB15B98D-CFAC-41FA-A8BE-D02D1E5451F2}" srcOrd="0" destOrd="0" presId="urn:microsoft.com/office/officeart/2005/8/layout/hierarchy1"/>
    <dgm:cxn modelId="{D981E7CF-9A14-4AC2-9158-82FB2F48F1F3}" type="presOf" srcId="{869DC9D4-259E-4BA6-9A28-87FFAA953BC1}" destId="{BD7D05F9-52D4-4F8F-A8D3-89E117FD1AF2}" srcOrd="0" destOrd="0" presId="urn:microsoft.com/office/officeart/2005/8/layout/hierarchy1"/>
    <dgm:cxn modelId="{D9F2B7AA-E2B2-4CAE-9437-6D117EEEF4A9}" type="presOf" srcId="{8CC09F1D-01FB-44FE-913A-C38C41E3A739}" destId="{E231812A-8849-4A82-8A57-637CF6C5638A}" srcOrd="0" destOrd="0" presId="urn:microsoft.com/office/officeart/2005/8/layout/hierarchy1"/>
    <dgm:cxn modelId="{5D09D8C5-50BB-4F51-A12A-3B442870ED64}" type="presOf" srcId="{E7EED468-FC42-4D46-B548-FE1A5D735D7F}" destId="{685E1DD8-3CFD-4749-B056-FE44C3411F8F}" srcOrd="0" destOrd="0" presId="urn:microsoft.com/office/officeart/2005/8/layout/hierarchy1"/>
    <dgm:cxn modelId="{C596AA40-A0CC-45DF-998E-DA91CA9DA8CB}" srcId="{8CC09F1D-01FB-44FE-913A-C38C41E3A739}" destId="{BE533162-9D12-4FDE-BB58-26CD74F8147A}" srcOrd="0" destOrd="0" parTransId="{02EEBA14-0DED-47CE-BC04-5B3477EED3EC}" sibTransId="{9A142096-2F82-4A3C-898F-EFA21B1B68C6}"/>
    <dgm:cxn modelId="{E152FE58-9BB4-4584-983F-ED553D2C8EC4}" srcId="{869DC9D4-259E-4BA6-9A28-87FFAA953BC1}" destId="{B2DC9D62-4E47-49D8-9365-B540E6081C06}" srcOrd="0" destOrd="0" parTransId="{E7EED468-FC42-4D46-B548-FE1A5D735D7F}" sibTransId="{16172CB7-92B5-4CFD-B1B0-7C0CD8C04CE8}"/>
    <dgm:cxn modelId="{D87DF2C1-9B75-48B4-82F3-499E57D1B78A}" srcId="{A27969D9-99D8-4AF4-8222-E3F740B9B6B0}" destId="{FBB72DA7-21B5-4A25-8B2F-6B4B740433B8}" srcOrd="0" destOrd="0" parTransId="{D33D4232-C6E3-4351-BA77-CD490F9489FC}" sibTransId="{A309E91F-44E0-4B8A-8826-1AE6AFC88F7E}"/>
    <dgm:cxn modelId="{64DA69BD-AF27-44EF-BF2B-3FF53AA0D320}" type="presOf" srcId="{B2DC9D62-4E47-49D8-9365-B540E6081C06}" destId="{1F46C5D9-A275-438E-B2E5-243FA342B522}" srcOrd="0" destOrd="0" presId="urn:microsoft.com/office/officeart/2005/8/layout/hierarchy1"/>
    <dgm:cxn modelId="{38D42B68-F5BE-4FC6-84D0-C53BCFA7735A}" type="presOf" srcId="{D33D4232-C6E3-4351-BA77-CD490F9489FC}" destId="{1607B0DB-684C-455F-9E61-DE19DE64BEFF}" srcOrd="0" destOrd="0" presId="urn:microsoft.com/office/officeart/2005/8/layout/hierarchy1"/>
    <dgm:cxn modelId="{E8E3B3C0-4719-447C-9B24-5B35D380DA87}" type="presParOf" srcId="{E231812A-8849-4A82-8A57-637CF6C5638A}" destId="{BD3078CC-2DEF-43C2-83CC-3B865156CF17}" srcOrd="0" destOrd="0" presId="urn:microsoft.com/office/officeart/2005/8/layout/hierarchy1"/>
    <dgm:cxn modelId="{22C2AC13-5376-4C58-B0CB-9478BD33C387}" type="presParOf" srcId="{BD3078CC-2DEF-43C2-83CC-3B865156CF17}" destId="{A234EDC1-B401-4948-B9EF-2ED9BA35A06B}" srcOrd="0" destOrd="0" presId="urn:microsoft.com/office/officeart/2005/8/layout/hierarchy1"/>
    <dgm:cxn modelId="{B6FE7405-98B1-4572-9772-216F0EDAFA34}" type="presParOf" srcId="{A234EDC1-B401-4948-B9EF-2ED9BA35A06B}" destId="{66DA19B4-F647-43A6-BB30-2028FD14FD44}" srcOrd="0" destOrd="0" presId="urn:microsoft.com/office/officeart/2005/8/layout/hierarchy1"/>
    <dgm:cxn modelId="{0CF0F09C-4BBB-477B-8B99-E4F53E7383EF}" type="presParOf" srcId="{A234EDC1-B401-4948-B9EF-2ED9BA35A06B}" destId="{EB15B98D-CFAC-41FA-A8BE-D02D1E5451F2}" srcOrd="1" destOrd="0" presId="urn:microsoft.com/office/officeart/2005/8/layout/hierarchy1"/>
    <dgm:cxn modelId="{046DCDE7-DB13-4442-957E-BFCE9D6F4C84}" type="presParOf" srcId="{BD3078CC-2DEF-43C2-83CC-3B865156CF17}" destId="{7FB1073E-C4C9-48DA-A9EE-8DE78BA68F18}" srcOrd="1" destOrd="0" presId="urn:microsoft.com/office/officeart/2005/8/layout/hierarchy1"/>
    <dgm:cxn modelId="{C484A064-0A40-4381-AB3A-5D3370841D7A}" type="presParOf" srcId="{7FB1073E-C4C9-48DA-A9EE-8DE78BA68F18}" destId="{C271E536-7800-4656-84CC-903CE8160DDD}" srcOrd="0" destOrd="0" presId="urn:microsoft.com/office/officeart/2005/8/layout/hierarchy1"/>
    <dgm:cxn modelId="{B38C8394-DA95-4ECE-A8CC-48DAD205FB6C}" type="presParOf" srcId="{7FB1073E-C4C9-48DA-A9EE-8DE78BA68F18}" destId="{D48499DA-4DA6-41D5-93D2-94C848607EDB}" srcOrd="1" destOrd="0" presId="urn:microsoft.com/office/officeart/2005/8/layout/hierarchy1"/>
    <dgm:cxn modelId="{0CACFFC6-62D7-4195-8BA2-BB3E427B6CE3}" type="presParOf" srcId="{D48499DA-4DA6-41D5-93D2-94C848607EDB}" destId="{2101DFEB-1A74-4916-A0FE-FC487C26A967}" srcOrd="0" destOrd="0" presId="urn:microsoft.com/office/officeart/2005/8/layout/hierarchy1"/>
    <dgm:cxn modelId="{C30A4C64-7004-44B2-8450-55C1C5D51646}" type="presParOf" srcId="{2101DFEB-1A74-4916-A0FE-FC487C26A967}" destId="{E36A0C71-27D9-4857-A70F-7B186435022F}" srcOrd="0" destOrd="0" presId="urn:microsoft.com/office/officeart/2005/8/layout/hierarchy1"/>
    <dgm:cxn modelId="{D00F164B-49C4-439A-8B37-6E6BC718F966}" type="presParOf" srcId="{2101DFEB-1A74-4916-A0FE-FC487C26A967}" destId="{34B3A907-1C7D-402F-961B-718BA2553B92}" srcOrd="1" destOrd="0" presId="urn:microsoft.com/office/officeart/2005/8/layout/hierarchy1"/>
    <dgm:cxn modelId="{F9884324-9CE5-4B5B-96CA-900423E5D9B3}" type="presParOf" srcId="{D48499DA-4DA6-41D5-93D2-94C848607EDB}" destId="{FA91759C-9FD3-4954-A404-43B02497268D}" srcOrd="1" destOrd="0" presId="urn:microsoft.com/office/officeart/2005/8/layout/hierarchy1"/>
    <dgm:cxn modelId="{146C2492-86B4-4545-966F-7D54B3AEF133}" type="presParOf" srcId="{FA91759C-9FD3-4954-A404-43B02497268D}" destId="{1607B0DB-684C-455F-9E61-DE19DE64BEFF}" srcOrd="0" destOrd="0" presId="urn:microsoft.com/office/officeart/2005/8/layout/hierarchy1"/>
    <dgm:cxn modelId="{545A8350-991B-40AB-BADD-DFFD255DF6AF}" type="presParOf" srcId="{FA91759C-9FD3-4954-A404-43B02497268D}" destId="{615B077C-B0DE-4AB7-813B-340ADB59C8D4}" srcOrd="1" destOrd="0" presId="urn:microsoft.com/office/officeart/2005/8/layout/hierarchy1"/>
    <dgm:cxn modelId="{3EFC492C-CC98-45D3-9323-4578CDFE27F8}" type="presParOf" srcId="{615B077C-B0DE-4AB7-813B-340ADB59C8D4}" destId="{30193D44-9953-475C-BB0E-89B602E95725}" srcOrd="0" destOrd="0" presId="urn:microsoft.com/office/officeart/2005/8/layout/hierarchy1"/>
    <dgm:cxn modelId="{49D61614-2349-4CB2-8B29-87C8DA7E5DCD}" type="presParOf" srcId="{30193D44-9953-475C-BB0E-89B602E95725}" destId="{E4B7936B-3AC5-4C23-9CD4-62B8F8CD7E50}" srcOrd="0" destOrd="0" presId="urn:microsoft.com/office/officeart/2005/8/layout/hierarchy1"/>
    <dgm:cxn modelId="{6B1463C1-E292-4251-A464-F6259A449014}" type="presParOf" srcId="{30193D44-9953-475C-BB0E-89B602E95725}" destId="{E9427619-E499-4DD1-9F75-47D3550AC355}" srcOrd="1" destOrd="0" presId="urn:microsoft.com/office/officeart/2005/8/layout/hierarchy1"/>
    <dgm:cxn modelId="{2A8139D2-3328-488C-97AC-11C66454C8D0}" type="presParOf" srcId="{615B077C-B0DE-4AB7-813B-340ADB59C8D4}" destId="{B1E3356E-F492-4F2A-9D86-6AD9482F5B9C}" srcOrd="1" destOrd="0" presId="urn:microsoft.com/office/officeart/2005/8/layout/hierarchy1"/>
    <dgm:cxn modelId="{8151244A-0009-4520-A819-368012B64FA9}" type="presParOf" srcId="{B1E3356E-F492-4F2A-9D86-6AD9482F5B9C}" destId="{626C5CC7-A5B0-4FB0-9775-915F971CD025}" srcOrd="0" destOrd="0" presId="urn:microsoft.com/office/officeart/2005/8/layout/hierarchy1"/>
    <dgm:cxn modelId="{F3DA6816-7446-4B21-8A88-EE1570FD036D}" type="presParOf" srcId="{B1E3356E-F492-4F2A-9D86-6AD9482F5B9C}" destId="{9450ECB6-C2EC-4EF3-A736-F470E76E4DD1}" srcOrd="1" destOrd="0" presId="urn:microsoft.com/office/officeart/2005/8/layout/hierarchy1"/>
    <dgm:cxn modelId="{7271DBE2-63A7-4866-9BF2-496F7550A1AE}" type="presParOf" srcId="{9450ECB6-C2EC-4EF3-A736-F470E76E4DD1}" destId="{491D0B22-736B-4FD5-8A87-DEDDE25FD4EB}" srcOrd="0" destOrd="0" presId="urn:microsoft.com/office/officeart/2005/8/layout/hierarchy1"/>
    <dgm:cxn modelId="{1DDDAA64-A828-437C-8476-74F4F960BB10}" type="presParOf" srcId="{491D0B22-736B-4FD5-8A87-DEDDE25FD4EB}" destId="{7A0E5F75-EAB6-4DF2-9CD8-3BDEACD76BF3}" srcOrd="0" destOrd="0" presId="urn:microsoft.com/office/officeart/2005/8/layout/hierarchy1"/>
    <dgm:cxn modelId="{C9EF6499-0D74-4318-9FDF-12FB68E67DF6}" type="presParOf" srcId="{491D0B22-736B-4FD5-8A87-DEDDE25FD4EB}" destId="{FDAA866E-18EB-482C-BB84-562B44A06F02}" srcOrd="1" destOrd="0" presId="urn:microsoft.com/office/officeart/2005/8/layout/hierarchy1"/>
    <dgm:cxn modelId="{E56EDA71-E56A-49FE-B8EE-BFD4B9D193D2}" type="presParOf" srcId="{9450ECB6-C2EC-4EF3-A736-F470E76E4DD1}" destId="{5E90584F-CF67-4131-9CA8-7DE8BAA5F2DB}" srcOrd="1" destOrd="0" presId="urn:microsoft.com/office/officeart/2005/8/layout/hierarchy1"/>
    <dgm:cxn modelId="{76894926-AF44-4715-9762-D392D6397610}" type="presParOf" srcId="{FA91759C-9FD3-4954-A404-43B02497268D}" destId="{22CE5CF7-66B4-426D-929B-92EA95548176}" srcOrd="2" destOrd="0" presId="urn:microsoft.com/office/officeart/2005/8/layout/hierarchy1"/>
    <dgm:cxn modelId="{C9C4CBE2-578D-457D-8F13-AA51BBE54ED9}" type="presParOf" srcId="{FA91759C-9FD3-4954-A404-43B02497268D}" destId="{8710A880-F6C3-4A33-91BA-D398371293C4}" srcOrd="3" destOrd="0" presId="urn:microsoft.com/office/officeart/2005/8/layout/hierarchy1"/>
    <dgm:cxn modelId="{AECFA6D8-8B30-4274-AED7-E51B2AC2F3AE}" type="presParOf" srcId="{8710A880-F6C3-4A33-91BA-D398371293C4}" destId="{B54EE1F2-AFAD-4FAC-92B3-E153E281A443}" srcOrd="0" destOrd="0" presId="urn:microsoft.com/office/officeart/2005/8/layout/hierarchy1"/>
    <dgm:cxn modelId="{F1829F1D-5C64-4CA7-9194-38C278107BD3}" type="presParOf" srcId="{B54EE1F2-AFAD-4FAC-92B3-E153E281A443}" destId="{5159D103-CA45-4A1B-AFA9-FC2DC222C78E}" srcOrd="0" destOrd="0" presId="urn:microsoft.com/office/officeart/2005/8/layout/hierarchy1"/>
    <dgm:cxn modelId="{D2E0DAC8-A9DA-417A-83D3-0C77469D32C9}" type="presParOf" srcId="{B54EE1F2-AFAD-4FAC-92B3-E153E281A443}" destId="{BD7D05F9-52D4-4F8F-A8D3-89E117FD1AF2}" srcOrd="1" destOrd="0" presId="urn:microsoft.com/office/officeart/2005/8/layout/hierarchy1"/>
    <dgm:cxn modelId="{BACE28D3-3D0A-43BE-8773-7886409CF311}" type="presParOf" srcId="{8710A880-F6C3-4A33-91BA-D398371293C4}" destId="{9F9395AC-B6CA-4077-AA0B-A40C5F4F47D0}" srcOrd="1" destOrd="0" presId="urn:microsoft.com/office/officeart/2005/8/layout/hierarchy1"/>
    <dgm:cxn modelId="{EC3C65B1-6D39-4251-8FA2-AB59BCE9F37E}" type="presParOf" srcId="{9F9395AC-B6CA-4077-AA0B-A40C5F4F47D0}" destId="{685E1DD8-3CFD-4749-B056-FE44C3411F8F}" srcOrd="0" destOrd="0" presId="urn:microsoft.com/office/officeart/2005/8/layout/hierarchy1"/>
    <dgm:cxn modelId="{8320A325-68B1-4ECF-BF80-8E1613D6BF8F}" type="presParOf" srcId="{9F9395AC-B6CA-4077-AA0B-A40C5F4F47D0}" destId="{2A3DB062-93D2-4ADF-8206-C0A550859C2C}" srcOrd="1" destOrd="0" presId="urn:microsoft.com/office/officeart/2005/8/layout/hierarchy1"/>
    <dgm:cxn modelId="{20E49AD5-5A2F-456B-B617-205B8DFD947F}" type="presParOf" srcId="{2A3DB062-93D2-4ADF-8206-C0A550859C2C}" destId="{DD85DB2C-764C-4F7A-BFC9-FE57EAD9D101}" srcOrd="0" destOrd="0" presId="urn:microsoft.com/office/officeart/2005/8/layout/hierarchy1"/>
    <dgm:cxn modelId="{03F6E167-C2D6-4008-9892-D264E5C28E49}" type="presParOf" srcId="{DD85DB2C-764C-4F7A-BFC9-FE57EAD9D101}" destId="{3CCBCF75-CA9B-4F2D-8C29-C1FEA647D2B3}" srcOrd="0" destOrd="0" presId="urn:microsoft.com/office/officeart/2005/8/layout/hierarchy1"/>
    <dgm:cxn modelId="{F481DCDF-4ED1-4C87-8574-420141110D3C}" type="presParOf" srcId="{DD85DB2C-764C-4F7A-BFC9-FE57EAD9D101}" destId="{1F46C5D9-A275-438E-B2E5-243FA342B522}" srcOrd="1" destOrd="0" presId="urn:microsoft.com/office/officeart/2005/8/layout/hierarchy1"/>
    <dgm:cxn modelId="{8B9A8A8E-43FF-4A75-85C1-A6611DE219B9}" type="presParOf" srcId="{2A3DB062-93D2-4ADF-8206-C0A550859C2C}" destId="{7E20AFB6-45A9-4F96-B2D8-B683D0E904E5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85E1DD8-3CFD-4749-B056-FE44C3411F8F}">
      <dsp:nvSpPr>
        <dsp:cNvPr id="0" name=""/>
        <dsp:cNvSpPr/>
      </dsp:nvSpPr>
      <dsp:spPr>
        <a:xfrm>
          <a:off x="6185593" y="3538192"/>
          <a:ext cx="91440" cy="52864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74645"/>
              </a:lnTo>
              <a:lnTo>
                <a:pt x="52701" y="374645"/>
              </a:lnTo>
              <a:lnTo>
                <a:pt x="52701" y="528643"/>
              </a:lnTo>
            </a:path>
          </a:pathLst>
        </a:custGeom>
        <a:noFill/>
        <a:ln w="254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CE5CF7-66B4-426D-929B-92EA95548176}">
      <dsp:nvSpPr>
        <dsp:cNvPr id="0" name=""/>
        <dsp:cNvSpPr/>
      </dsp:nvSpPr>
      <dsp:spPr>
        <a:xfrm>
          <a:off x="4116814" y="2044320"/>
          <a:ext cx="2114499" cy="43828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4287"/>
              </a:lnTo>
              <a:lnTo>
                <a:pt x="2114499" y="284287"/>
              </a:lnTo>
              <a:lnTo>
                <a:pt x="2114499" y="438285"/>
              </a:lnTo>
            </a:path>
          </a:pathLst>
        </a:custGeom>
        <a:noFill/>
        <a:ln w="25400" cap="flat" cmpd="sng" algn="ctr">
          <a:solidFill>
            <a:schemeClr val="accent2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26C5CC7-A5B0-4FB0-9775-915F971CD025}">
      <dsp:nvSpPr>
        <dsp:cNvPr id="0" name=""/>
        <dsp:cNvSpPr/>
      </dsp:nvSpPr>
      <dsp:spPr>
        <a:xfrm>
          <a:off x="1941483" y="3583371"/>
          <a:ext cx="91440" cy="48346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83464"/>
              </a:lnTo>
            </a:path>
          </a:pathLst>
        </a:custGeom>
        <a:noFill/>
        <a:ln w="254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607B0DB-684C-455F-9E61-DE19DE64BEFF}">
      <dsp:nvSpPr>
        <dsp:cNvPr id="0" name=""/>
        <dsp:cNvSpPr/>
      </dsp:nvSpPr>
      <dsp:spPr>
        <a:xfrm>
          <a:off x="1987203" y="2044320"/>
          <a:ext cx="2129610" cy="483464"/>
        </a:xfrm>
        <a:custGeom>
          <a:avLst/>
          <a:gdLst/>
          <a:ahLst/>
          <a:cxnLst/>
          <a:rect l="0" t="0" r="0" b="0"/>
          <a:pathLst>
            <a:path>
              <a:moveTo>
                <a:pt x="2129610" y="0"/>
              </a:moveTo>
              <a:lnTo>
                <a:pt x="2129610" y="329466"/>
              </a:lnTo>
              <a:lnTo>
                <a:pt x="0" y="329466"/>
              </a:lnTo>
              <a:lnTo>
                <a:pt x="0" y="483464"/>
              </a:lnTo>
            </a:path>
          </a:pathLst>
        </a:custGeom>
        <a:noFill/>
        <a:ln w="25400" cap="flat" cmpd="sng" algn="ctr">
          <a:solidFill>
            <a:schemeClr val="accent2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271E536-7800-4656-84CC-903CE8160DDD}">
      <dsp:nvSpPr>
        <dsp:cNvPr id="0" name=""/>
        <dsp:cNvSpPr/>
      </dsp:nvSpPr>
      <dsp:spPr>
        <a:xfrm>
          <a:off x="4071094" y="704364"/>
          <a:ext cx="91440" cy="48346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83464"/>
              </a:lnTo>
            </a:path>
          </a:pathLst>
        </a:custGeom>
        <a:noFill/>
        <a:ln w="25400" cap="flat" cmpd="sng" algn="ctr">
          <a:solidFill>
            <a:schemeClr val="accent2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6DA19B4-F647-43A6-BB30-2028FD14FD44}">
      <dsp:nvSpPr>
        <dsp:cNvPr id="0" name=""/>
        <dsp:cNvSpPr/>
      </dsp:nvSpPr>
      <dsp:spPr>
        <a:xfrm>
          <a:off x="235123" y="108"/>
          <a:ext cx="7763381" cy="704255"/>
        </a:xfrm>
        <a:prstGeom prst="roundRect">
          <a:avLst>
            <a:gd name="adj" fmla="val 10000"/>
          </a:avLst>
        </a:prstGeom>
        <a:solidFill>
          <a:schemeClr val="accent2">
            <a:alpha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B15B98D-CFAC-41FA-A8BE-D02D1E5451F2}">
      <dsp:nvSpPr>
        <dsp:cNvPr id="0" name=""/>
        <dsp:cNvSpPr/>
      </dsp:nvSpPr>
      <dsp:spPr>
        <a:xfrm>
          <a:off x="419827" y="175577"/>
          <a:ext cx="7763381" cy="70425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b="1" kern="1200" smtClean="0">
              <a:latin typeface="Arial" pitchFamily="34" charset="0"/>
              <a:cs typeface="Arial" pitchFamily="34" charset="0"/>
            </a:rPr>
            <a:t>Железо</a:t>
          </a:r>
          <a:endParaRPr lang="ru-RU" sz="3600" b="1" kern="1200" dirty="0">
            <a:latin typeface="Arial" pitchFamily="34" charset="0"/>
            <a:cs typeface="Arial" pitchFamily="34" charset="0"/>
          </a:endParaRPr>
        </a:p>
      </dsp:txBody>
      <dsp:txXfrm>
        <a:off x="419827" y="175577"/>
        <a:ext cx="7763381" cy="704255"/>
      </dsp:txXfrm>
    </dsp:sp>
    <dsp:sp modelId="{E36A0C71-27D9-4857-A70F-7B186435022F}">
      <dsp:nvSpPr>
        <dsp:cNvPr id="0" name=""/>
        <dsp:cNvSpPr/>
      </dsp:nvSpPr>
      <dsp:spPr>
        <a:xfrm>
          <a:off x="1247771" y="1187828"/>
          <a:ext cx="5738085" cy="856492"/>
        </a:xfrm>
        <a:prstGeom prst="roundRect">
          <a:avLst>
            <a:gd name="adj" fmla="val 10000"/>
          </a:avLst>
        </a:prstGeom>
        <a:solidFill>
          <a:schemeClr val="accent2">
            <a:alpha val="7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4B3A907-1C7D-402F-961B-718BA2553B92}">
      <dsp:nvSpPr>
        <dsp:cNvPr id="0" name=""/>
        <dsp:cNvSpPr/>
      </dsp:nvSpPr>
      <dsp:spPr>
        <a:xfrm>
          <a:off x="1432476" y="1363297"/>
          <a:ext cx="5738085" cy="85649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latin typeface="Arial" pitchFamily="34" charset="0"/>
              <a:cs typeface="Arial" pitchFamily="34" charset="0"/>
            </a:rPr>
            <a:t>ОСОБЕННОСТИ  СТРОЕНИЯ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latin typeface="Arial" pitchFamily="34" charset="0"/>
              <a:cs typeface="Arial" pitchFamily="34" charset="0"/>
            </a:rPr>
            <a:t>АТОМА  И  ПРОСТОГО  ВЕЩЕСТВА</a:t>
          </a:r>
          <a:endParaRPr lang="ru-RU" sz="2000" b="1" kern="1200" dirty="0">
            <a:latin typeface="Arial" pitchFamily="34" charset="0"/>
            <a:cs typeface="Arial" pitchFamily="34" charset="0"/>
          </a:endParaRPr>
        </a:p>
      </dsp:txBody>
      <dsp:txXfrm>
        <a:off x="1432476" y="1363297"/>
        <a:ext cx="5738085" cy="856492"/>
      </dsp:txXfrm>
    </dsp:sp>
    <dsp:sp modelId="{E4B7936B-3AC5-4C23-9CD4-62B8F8CD7E50}">
      <dsp:nvSpPr>
        <dsp:cNvPr id="0" name=""/>
        <dsp:cNvSpPr/>
      </dsp:nvSpPr>
      <dsp:spPr>
        <a:xfrm>
          <a:off x="281317" y="2527784"/>
          <a:ext cx="3411772" cy="1055586"/>
        </a:xfrm>
        <a:prstGeom prst="roundRect">
          <a:avLst>
            <a:gd name="adj" fmla="val 10000"/>
          </a:avLst>
        </a:prstGeom>
        <a:solidFill>
          <a:schemeClr val="accent2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9427619-E499-4DD1-9F75-47D3550AC355}">
      <dsp:nvSpPr>
        <dsp:cNvPr id="0" name=""/>
        <dsp:cNvSpPr/>
      </dsp:nvSpPr>
      <dsp:spPr>
        <a:xfrm>
          <a:off x="466022" y="2703254"/>
          <a:ext cx="3411772" cy="105558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latin typeface="Arial" pitchFamily="34" charset="0"/>
              <a:cs typeface="Arial" pitchFamily="34" charset="0"/>
            </a:rPr>
            <a:t>Физические свойства</a:t>
          </a:r>
          <a:endParaRPr lang="ru-RU" sz="2800" kern="1200" dirty="0">
            <a:latin typeface="Arial" pitchFamily="34" charset="0"/>
            <a:cs typeface="Arial" pitchFamily="34" charset="0"/>
          </a:endParaRPr>
        </a:p>
      </dsp:txBody>
      <dsp:txXfrm>
        <a:off x="466022" y="2703254"/>
        <a:ext cx="3411772" cy="1055586"/>
      </dsp:txXfrm>
    </dsp:sp>
    <dsp:sp modelId="{7A0E5F75-EAB6-4DF2-9CD8-3BDEACD76BF3}">
      <dsp:nvSpPr>
        <dsp:cNvPr id="0" name=""/>
        <dsp:cNvSpPr/>
      </dsp:nvSpPr>
      <dsp:spPr>
        <a:xfrm>
          <a:off x="234697" y="4066835"/>
          <a:ext cx="3505012" cy="2084192"/>
        </a:xfrm>
        <a:prstGeom prst="roundRect">
          <a:avLst>
            <a:gd name="adj" fmla="val 10000"/>
          </a:avLst>
        </a:prstGeom>
        <a:solidFill>
          <a:schemeClr val="accent2">
            <a:alpha val="3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DAA866E-18EB-482C-BB84-562B44A06F02}">
      <dsp:nvSpPr>
        <dsp:cNvPr id="0" name=""/>
        <dsp:cNvSpPr/>
      </dsp:nvSpPr>
      <dsp:spPr>
        <a:xfrm>
          <a:off x="419402" y="4242304"/>
          <a:ext cx="3505012" cy="208419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kern="1200"/>
        </a:p>
      </dsp:txBody>
      <dsp:txXfrm>
        <a:off x="419402" y="4242304"/>
        <a:ext cx="3505012" cy="2084192"/>
      </dsp:txXfrm>
    </dsp:sp>
    <dsp:sp modelId="{5159D103-CA45-4A1B-AFA9-FC2DC222C78E}">
      <dsp:nvSpPr>
        <dsp:cNvPr id="0" name=""/>
        <dsp:cNvSpPr/>
      </dsp:nvSpPr>
      <dsp:spPr>
        <a:xfrm>
          <a:off x="4517298" y="2482605"/>
          <a:ext cx="3428029" cy="1055586"/>
        </a:xfrm>
        <a:prstGeom prst="roundRect">
          <a:avLst>
            <a:gd name="adj" fmla="val 10000"/>
          </a:avLst>
        </a:prstGeom>
        <a:solidFill>
          <a:schemeClr val="accent2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D7D05F9-52D4-4F8F-A8D3-89E117FD1AF2}">
      <dsp:nvSpPr>
        <dsp:cNvPr id="0" name=""/>
        <dsp:cNvSpPr/>
      </dsp:nvSpPr>
      <dsp:spPr>
        <a:xfrm>
          <a:off x="4702003" y="2658075"/>
          <a:ext cx="3428029" cy="105558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latin typeface="Arial" pitchFamily="34" charset="0"/>
              <a:cs typeface="Arial" pitchFamily="34" charset="0"/>
            </a:rPr>
            <a:t>Химические свойства</a:t>
          </a:r>
          <a:endParaRPr lang="ru-RU" sz="2800" kern="1200" dirty="0">
            <a:latin typeface="Arial" pitchFamily="34" charset="0"/>
            <a:cs typeface="Arial" pitchFamily="34" charset="0"/>
          </a:endParaRPr>
        </a:p>
      </dsp:txBody>
      <dsp:txXfrm>
        <a:off x="4702003" y="2658075"/>
        <a:ext cx="3428029" cy="1055586"/>
      </dsp:txXfrm>
    </dsp:sp>
    <dsp:sp modelId="{3CCBCF75-CA9B-4F2D-8C29-C1FEA647D2B3}">
      <dsp:nvSpPr>
        <dsp:cNvPr id="0" name=""/>
        <dsp:cNvSpPr/>
      </dsp:nvSpPr>
      <dsp:spPr>
        <a:xfrm>
          <a:off x="4109119" y="4066835"/>
          <a:ext cx="4258352" cy="2187006"/>
        </a:xfrm>
        <a:prstGeom prst="roundRect">
          <a:avLst>
            <a:gd name="adj" fmla="val 10000"/>
          </a:avLst>
        </a:prstGeom>
        <a:solidFill>
          <a:schemeClr val="accent2">
            <a:alpha val="3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F46C5D9-A275-438E-B2E5-243FA342B522}">
      <dsp:nvSpPr>
        <dsp:cNvPr id="0" name=""/>
        <dsp:cNvSpPr/>
      </dsp:nvSpPr>
      <dsp:spPr>
        <a:xfrm>
          <a:off x="4293823" y="4242304"/>
          <a:ext cx="4258352" cy="218700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kern="1200"/>
        </a:p>
      </dsp:txBody>
      <dsp:txXfrm>
        <a:off x="4293823" y="4242304"/>
        <a:ext cx="4258352" cy="218700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B0154-2AFA-477C-95D9-B9B1952F070B}" type="datetimeFigureOut">
              <a:rPr lang="ru-RU" smtClean="0"/>
              <a:t>04.11.2011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839A9-A904-4259-BA54-E368C4DEC0B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B0154-2AFA-477C-95D9-B9B1952F070B}" type="datetimeFigureOut">
              <a:rPr lang="ru-RU" smtClean="0"/>
              <a:t>04.11.2011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839A9-A904-4259-BA54-E368C4DEC0B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B0154-2AFA-477C-95D9-B9B1952F070B}" type="datetimeFigureOut">
              <a:rPr lang="ru-RU" smtClean="0"/>
              <a:t>04.11.2011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839A9-A904-4259-BA54-E368C4DEC0B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B0154-2AFA-477C-95D9-B9B1952F070B}" type="datetimeFigureOut">
              <a:rPr lang="ru-RU" smtClean="0"/>
              <a:t>04.11.2011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839A9-A904-4259-BA54-E368C4DEC0B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B0154-2AFA-477C-95D9-B9B1952F070B}" type="datetimeFigureOut">
              <a:rPr lang="ru-RU" smtClean="0"/>
              <a:t>04.11.2011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839A9-A904-4259-BA54-E368C4DEC0B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B0154-2AFA-477C-95D9-B9B1952F070B}" type="datetimeFigureOut">
              <a:rPr lang="ru-RU" smtClean="0"/>
              <a:t>04.11.2011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839A9-A904-4259-BA54-E368C4DEC0B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B0154-2AFA-477C-95D9-B9B1952F070B}" type="datetimeFigureOut">
              <a:rPr lang="ru-RU" smtClean="0"/>
              <a:t>04.11.2011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839A9-A904-4259-BA54-E368C4DEC0B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B0154-2AFA-477C-95D9-B9B1952F070B}" type="datetimeFigureOut">
              <a:rPr lang="ru-RU" smtClean="0"/>
              <a:t>04.11.2011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839A9-A904-4259-BA54-E368C4DEC0B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B0154-2AFA-477C-95D9-B9B1952F070B}" type="datetimeFigureOut">
              <a:rPr lang="ru-RU" smtClean="0"/>
              <a:t>04.11.2011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839A9-A904-4259-BA54-E368C4DEC0B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B0154-2AFA-477C-95D9-B9B1952F070B}" type="datetimeFigureOut">
              <a:rPr lang="ru-RU" smtClean="0"/>
              <a:t>04.11.2011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839A9-A904-4259-BA54-E368C4DEC0B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B0154-2AFA-477C-95D9-B9B1952F070B}" type="datetimeFigureOut">
              <a:rPr lang="ru-RU" smtClean="0"/>
              <a:t>04.11.2011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839A9-A904-4259-BA54-E368C4DEC0B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BB0154-2AFA-477C-95D9-B9B1952F070B}" type="datetimeFigureOut">
              <a:rPr lang="ru-RU" smtClean="0"/>
              <a:t>04.11.2011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2839A9-A904-4259-BA54-E368C4DEC0B4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Схема 3"/>
          <p:cNvGraphicFramePr/>
          <p:nvPr/>
        </p:nvGraphicFramePr>
        <p:xfrm>
          <a:off x="214282" y="214290"/>
          <a:ext cx="8786874" cy="64294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</TotalTime>
  <Words>11</Words>
  <Application>Microsoft Office PowerPoint</Application>
  <PresentationFormat>Экран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5</cp:revision>
  <dcterms:created xsi:type="dcterms:W3CDTF">2011-11-04T14:54:46Z</dcterms:created>
  <dcterms:modified xsi:type="dcterms:W3CDTF">2011-11-04T17:13:45Z</dcterms:modified>
</cp:coreProperties>
</file>