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AE22D2-831C-4768-9622-B9418297D0E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BC3045-5D0B-491A-9068-B3031D3C8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E22D2-831C-4768-9622-B9418297D0E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C3045-5D0B-491A-9068-B3031D3C8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8AE22D2-831C-4768-9622-B9418297D0E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BC3045-5D0B-491A-9068-B3031D3C8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E22D2-831C-4768-9622-B9418297D0E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C3045-5D0B-491A-9068-B3031D3C8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AE22D2-831C-4768-9622-B9418297D0E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BBC3045-5D0B-491A-9068-B3031D3C8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E22D2-831C-4768-9622-B9418297D0E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C3045-5D0B-491A-9068-B3031D3C8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E22D2-831C-4768-9622-B9418297D0E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C3045-5D0B-491A-9068-B3031D3C8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E22D2-831C-4768-9622-B9418297D0E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C3045-5D0B-491A-9068-B3031D3C8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AE22D2-831C-4768-9622-B9418297D0E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C3045-5D0B-491A-9068-B3031D3C8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E22D2-831C-4768-9622-B9418297D0E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C3045-5D0B-491A-9068-B3031D3C8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AE22D2-831C-4768-9622-B9418297D0E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BC3045-5D0B-491A-9068-B3031D3C89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8AE22D2-831C-4768-9622-B9418297D0E0}" type="datetimeFigureOut">
              <a:rPr lang="ru-RU" smtClean="0"/>
              <a:pPr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BC3045-5D0B-491A-9068-B3031D3C89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Праздник здоровья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Агитбригада по здоровому образу жизни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/>
          <a:lstStyle/>
          <a:p>
            <a:r>
              <a:rPr lang="ru-RU" dirty="0" smtClean="0"/>
              <a:t>Ум да  здоровье всего дороже </a:t>
            </a:r>
            <a:endParaRPr lang="ru-RU" dirty="0"/>
          </a:p>
        </p:txBody>
      </p:sp>
      <p:pic>
        <p:nvPicPr>
          <p:cNvPr id="1026" name="Picture 2" descr="C:\Users\игорь\Desktop\Картинки\медицина\j017884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85926"/>
            <a:ext cx="6929486" cy="4214842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Приступать к оздоровлению никогда не поздно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Лучше сделать этот шаг сегодня, чем завтра</a:t>
            </a:r>
            <a:endParaRPr lang="ru-RU" dirty="0"/>
          </a:p>
        </p:txBody>
      </p:sp>
      <p:pic>
        <p:nvPicPr>
          <p:cNvPr id="3074" name="Picture 2" descr="C:\Users\игорь\Desktop\Картинки\детское\j02020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714488"/>
            <a:ext cx="3571900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428760"/>
          </a:xfrm>
        </p:spPr>
        <p:txBody>
          <a:bodyPr>
            <a:noAutofit/>
          </a:bodyPr>
          <a:lstStyle/>
          <a:p>
            <a:r>
              <a:rPr lang="ru-RU" sz="2800" dirty="0" smtClean="0"/>
              <a:t>Я умею думать, я умею рассуждать</a:t>
            </a:r>
            <a:br>
              <a:rPr lang="ru-RU" sz="2800" dirty="0" smtClean="0"/>
            </a:br>
            <a:r>
              <a:rPr lang="ru-RU" sz="2800" dirty="0" smtClean="0"/>
              <a:t>Что полезно для здоровья, то и буду выбирать</a:t>
            </a:r>
            <a:endParaRPr lang="ru-RU" sz="2800" dirty="0"/>
          </a:p>
        </p:txBody>
      </p:sp>
      <p:pic>
        <p:nvPicPr>
          <p:cNvPr id="4098" name="Picture 2" descr="C:\Users\игорь\Desktop\Картинки\еда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2143140" cy="2857520"/>
          </a:xfrm>
          <a:prstGeom prst="rect">
            <a:avLst/>
          </a:prstGeom>
          <a:noFill/>
        </p:spPr>
      </p:pic>
      <p:pic>
        <p:nvPicPr>
          <p:cNvPr id="4099" name="Picture 3" descr="C:\Users\игорь\Desktop\Картинки\еда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1500174"/>
            <a:ext cx="2214578" cy="2879708"/>
          </a:xfrm>
          <a:prstGeom prst="rect">
            <a:avLst/>
          </a:prstGeom>
          <a:noFill/>
        </p:spPr>
      </p:pic>
      <p:pic>
        <p:nvPicPr>
          <p:cNvPr id="4100" name="Picture 4" descr="C:\Users\игорь\Desktop\Картинки\еда\j028911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1785926"/>
            <a:ext cx="2408237" cy="2971808"/>
          </a:xfrm>
          <a:prstGeom prst="rect">
            <a:avLst/>
          </a:prstGeom>
          <a:noFill/>
        </p:spPr>
      </p:pic>
      <p:pic>
        <p:nvPicPr>
          <p:cNvPr id="4102" name="Picture 6" descr="C:\Users\игорь\Desktop\Картинки\еда\003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3786190"/>
            <a:ext cx="2428892" cy="2857520"/>
          </a:xfrm>
          <a:prstGeom prst="rect">
            <a:avLst/>
          </a:prstGeom>
          <a:noFill/>
        </p:spPr>
      </p:pic>
      <p:pic>
        <p:nvPicPr>
          <p:cNvPr id="4103" name="Picture 7" descr="C:\Users\игорь\Desktop\Картинки\еда\j028931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3786190"/>
            <a:ext cx="2432050" cy="2800344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Накорми меня МАМУЛЯ!</a:t>
            </a:r>
            <a:endParaRPr lang="ru-RU" sz="3200" dirty="0"/>
          </a:p>
        </p:txBody>
      </p:sp>
      <p:pic>
        <p:nvPicPr>
          <p:cNvPr id="1026" name="Picture 2" descr="C:\Users\игорь\Desktop\Картинки\детское\geddes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488" y="2214554"/>
            <a:ext cx="3048000" cy="3829050"/>
          </a:xfrm>
          <a:prstGeom prst="rect">
            <a:avLst/>
          </a:prstGeom>
          <a:noFill/>
        </p:spPr>
      </p:pic>
      <p:pic>
        <p:nvPicPr>
          <p:cNvPr id="1028" name="Picture 4" descr="C:\Users\игорь\Desktop\Картинки\еда\j017795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428736"/>
            <a:ext cx="2786082" cy="2362208"/>
          </a:xfrm>
          <a:prstGeom prst="rect">
            <a:avLst/>
          </a:prstGeom>
          <a:noFill/>
        </p:spPr>
      </p:pic>
      <p:pic>
        <p:nvPicPr>
          <p:cNvPr id="1029" name="Picture 5" descr="C:\Users\игорь\Desktop\Картинки\еда\j018266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1571612"/>
            <a:ext cx="2714644" cy="2428892"/>
          </a:xfrm>
          <a:prstGeom prst="rect">
            <a:avLst/>
          </a:prstGeom>
          <a:noFill/>
        </p:spPr>
      </p:pic>
      <p:pic>
        <p:nvPicPr>
          <p:cNvPr id="1030" name="Picture 6" descr="C:\Users\игорь\Desktop\Картинки\еда\j014421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286256"/>
            <a:ext cx="2786082" cy="2401887"/>
          </a:xfrm>
          <a:prstGeom prst="rect">
            <a:avLst/>
          </a:prstGeom>
          <a:noFill/>
        </p:spPr>
      </p:pic>
      <p:pic>
        <p:nvPicPr>
          <p:cNvPr id="1032" name="Picture 8" descr="C:\Users\игорь\Desktop\Картинки\еда\j0182747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4143380"/>
            <a:ext cx="2786082" cy="2401887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Хорошее здоровье-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Это образ жизни, который зависит от социальных условий и образа жизни человека.</a:t>
            </a:r>
          </a:p>
          <a:p>
            <a:r>
              <a:rPr lang="ru-RU" sz="3200" dirty="0" smtClean="0"/>
              <a:t>Следовательно, каждый из нас сам ответственен за свое здоровье.</a:t>
            </a:r>
            <a:endParaRPr lang="ru-RU" sz="32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64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Праздник здоровья</vt:lpstr>
      <vt:lpstr>Ум да  здоровье всего дороже </vt:lpstr>
      <vt:lpstr>Приступать к оздоровлению никогда не поздно</vt:lpstr>
      <vt:lpstr>Я умею думать, я умею рассуждать Что полезно для здоровья, то и буду выбирать</vt:lpstr>
      <vt:lpstr>Накорми меня МАМУЛЯ!</vt:lpstr>
      <vt:lpstr>Хорошее здоровье-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Праздник здоровья</dc:title>
  <dc:creator>игорь</dc:creator>
  <cp:lastModifiedBy>игорь</cp:lastModifiedBy>
  <cp:revision>6</cp:revision>
  <dcterms:created xsi:type="dcterms:W3CDTF">2010-01-30T15:36:56Z</dcterms:created>
  <dcterms:modified xsi:type="dcterms:W3CDTF">2010-01-30T16:31:36Z</dcterms:modified>
</cp:coreProperties>
</file>