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5"/>
  </p:notesMasterIdLst>
  <p:sldIdLst>
    <p:sldId id="256" r:id="rId2"/>
    <p:sldId id="258" r:id="rId3"/>
    <p:sldId id="257" r:id="rId4"/>
    <p:sldId id="260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102" d="100"/>
          <a:sy n="102" d="100"/>
        </p:scale>
        <p:origin x="-2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543B7-091A-4E47-9A98-F8F9EB1E1A0B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CD30F-60CF-4FCB-8F3B-6446C36D2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267B0E-7B9A-49E2-A4FE-AD2FFCF36453}" type="datetime1">
              <a:rPr lang="ru-RU" smtClean="0"/>
              <a:pPr/>
              <a:t>21.10.2011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FD394D-0CB3-4779-9B7B-789D0D640098}" type="datetime1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28E2901-A046-4A4F-BC48-ABA945618001}" type="datetime1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5D1F9-D921-47D6-A010-B4124F8D3A7D}" type="datetime1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4E109C6-882F-4587-8725-3578178F1D74}" type="datetime1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8E340-B44F-499D-ACB7-A1CF17C27D8C}" type="datetime1">
              <a:rPr lang="ru-RU" smtClean="0"/>
              <a:pPr/>
              <a:t>21.10.2011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F13AD-FBD9-4CBA-BDCC-4B4A7D433667}" type="datetime1">
              <a:rPr lang="ru-RU" smtClean="0"/>
              <a:pPr/>
              <a:t>21.10.2011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57A29-1BCC-43B4-916E-352DF5D7AF46}" type="datetime1">
              <a:rPr lang="ru-RU" smtClean="0"/>
              <a:pPr/>
              <a:t>21.10.2011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7A9756-A74A-4CCA-985F-6910C72C73B3}" type="datetime1">
              <a:rPr lang="ru-RU" smtClean="0"/>
              <a:pPr/>
              <a:t>21.10.2011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79886-2D8E-470D-B62C-E344EED03CDC}" type="datetime1">
              <a:rPr lang="ru-RU" smtClean="0"/>
              <a:pPr/>
              <a:t>21.10.2011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E98320-9BF6-4C7C-B821-9CAD7FB9E1BB}" type="datetime1">
              <a:rPr lang="ru-RU" smtClean="0"/>
              <a:pPr/>
              <a:t>21.10.2011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FF9240-43FA-434D-B64A-55B2908BA5A7}" type="datetime1">
              <a:rPr lang="ru-RU" smtClean="0"/>
              <a:pPr/>
              <a:t>21.10.2011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1857364"/>
            <a:ext cx="5886464" cy="224315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latin typeface="FK Terminator" pitchFamily="18" charset="0"/>
              </a:rPr>
              <a:t>Что будет?</a:t>
            </a:r>
            <a:endParaRPr lang="ru-RU" sz="6000" dirty="0">
              <a:solidFill>
                <a:schemeClr val="tx1"/>
              </a:solidFill>
              <a:latin typeface="FK Terminator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214950"/>
            <a:ext cx="7200928" cy="75724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FK Troover" pitchFamily="34" charset="0"/>
              </a:rPr>
              <a:t>Информационный справочник</a:t>
            </a:r>
            <a:endParaRPr lang="ru-RU" sz="3600" b="1" dirty="0">
              <a:solidFill>
                <a:schemeClr val="tx1"/>
              </a:solidFill>
              <a:latin typeface="FK Troover" pitchFamily="34" charset="0"/>
            </a:endParaRPr>
          </a:p>
        </p:txBody>
      </p:sp>
      <p:pic>
        <p:nvPicPr>
          <p:cNvPr id="1026" name="Picture 2" descr="sonyericsson w800i walkm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2143140" cy="39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1500174"/>
            <a:ext cx="7239000" cy="1571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если ВЫПОЛНИТЬ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pic>
        <p:nvPicPr>
          <p:cNvPr id="5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5500702"/>
            <a:ext cx="2214578" cy="65008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3500438"/>
            <a:ext cx="559864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В Контекстном меню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Восстановить</a:t>
            </a:r>
            <a:endParaRPr lang="ru-RU" sz="4000" dirty="0" smtClean="0">
              <a:solidFill>
                <a:srgbClr val="00206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7239000" cy="1571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если ВЫПОЛНИТЬ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pic>
        <p:nvPicPr>
          <p:cNvPr id="5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5643578"/>
            <a:ext cx="2214578" cy="65008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429000"/>
            <a:ext cx="8286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ru-RU" sz="36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В Контекстном меню </a:t>
            </a:r>
            <a:r>
              <a:rPr lang="en-US" sz="3600" dirty="0" err="1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Копировать</a:t>
            </a:r>
            <a:r>
              <a:rPr lang="en-US" sz="36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lang="ru-RU" sz="36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ru-RU" sz="36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В Контекстном меню Вставить</a:t>
            </a:r>
            <a:endParaRPr lang="ru-RU" sz="3600" dirty="0" smtClean="0">
              <a:solidFill>
                <a:srgbClr val="00206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7239000" cy="1571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если ВЫПОЛНИТЬ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pic>
        <p:nvPicPr>
          <p:cNvPr id="5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572140"/>
            <a:ext cx="2214578" cy="65008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3571876"/>
            <a:ext cx="74900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В Контекстном меню Удалить</a:t>
            </a:r>
            <a:endParaRPr lang="ru-RU" sz="4000" dirty="0" smtClean="0">
              <a:solidFill>
                <a:srgbClr val="00206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1285860"/>
            <a:ext cx="7239000" cy="1714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если ВЫПОЛНИТЬ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pic>
        <p:nvPicPr>
          <p:cNvPr id="5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5643578"/>
            <a:ext cx="2214578" cy="65008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357562"/>
            <a:ext cx="72056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kk-KZ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Щелкнуть мышью медленно по имени 2 раза</a:t>
            </a:r>
            <a:endParaRPr lang="kk-KZ" sz="4000" dirty="0" smtClean="0">
              <a:solidFill>
                <a:srgbClr val="00206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7239000" cy="1571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если ВЫПОЛНИТЬ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pic>
        <p:nvPicPr>
          <p:cNvPr id="5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5786454"/>
            <a:ext cx="2214578" cy="65008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3214686"/>
            <a:ext cx="574400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Левой кнопкой мыши</a:t>
            </a:r>
            <a:r>
              <a:rPr lang="kk-KZ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kk-KZ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перетащить</a:t>
            </a:r>
            <a:endParaRPr lang="ru-RU" sz="4000" dirty="0" smtClean="0">
              <a:solidFill>
                <a:srgbClr val="00206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4348" y="1071546"/>
            <a:ext cx="7239000" cy="1571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если ВЫПОЛНИТЬ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pic>
        <p:nvPicPr>
          <p:cNvPr id="5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715016"/>
            <a:ext cx="2214578" cy="65008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357562"/>
            <a:ext cx="75009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Правой кнопкой мыши </a:t>
            </a:r>
            <a:r>
              <a:rPr lang="kk-KZ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перетащить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Копировать</a:t>
            </a:r>
            <a:endParaRPr lang="ru-RU" sz="4000" dirty="0" smtClean="0">
              <a:solidFill>
                <a:srgbClr val="00206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7239000" cy="1571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если ВЫПОЛНИТЬ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pic>
        <p:nvPicPr>
          <p:cNvPr id="5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5715016"/>
            <a:ext cx="2214578" cy="65008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3786190"/>
            <a:ext cx="69637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Клавиши</a:t>
            </a:r>
            <a:r>
              <a:rPr lang="en-US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 CTRL+X → CTRL+V</a:t>
            </a:r>
            <a:endParaRPr lang="en-US" sz="4000" dirty="0" smtClean="0">
              <a:solidFill>
                <a:srgbClr val="00206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7239000" cy="1571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если ВЫПОЛНИТЬ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pic>
        <p:nvPicPr>
          <p:cNvPr id="5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500702"/>
            <a:ext cx="2214578" cy="65008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571876"/>
            <a:ext cx="7572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en-US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CTRL+INSERT </a:t>
            </a:r>
            <a:r>
              <a:rPr lang="en-US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lang="en-US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 SHIFT+INSERT</a:t>
            </a:r>
            <a:endParaRPr lang="ru-RU" sz="4000" dirty="0" smtClean="0">
              <a:solidFill>
                <a:srgbClr val="00206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7239000" cy="1571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если ВЫПОЛНИТЬ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pic>
        <p:nvPicPr>
          <p:cNvPr id="5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5643578"/>
            <a:ext cx="2214578" cy="65008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3357562"/>
            <a:ext cx="587077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kk-KZ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В Корзине щелкнуть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kk-KZ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мышью быстро 2 раза</a:t>
            </a:r>
            <a:endParaRPr lang="ru-RU" sz="4000" dirty="0" smtClean="0">
              <a:solidFill>
                <a:srgbClr val="00206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1357298"/>
            <a:ext cx="7239000" cy="15001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если ВЫПОЛНИТЬ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pic>
        <p:nvPicPr>
          <p:cNvPr id="5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5572140"/>
            <a:ext cx="2214578" cy="65008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3786190"/>
            <a:ext cx="69541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Клавиши </a:t>
            </a:r>
            <a:r>
              <a:rPr lang="en-US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CTRL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+С </a:t>
            </a:r>
            <a:r>
              <a:rPr lang="en-US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CTRL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V</a:t>
            </a:r>
            <a:endParaRPr lang="ru-RU" sz="4000" dirty="0" smtClean="0">
              <a:solidFill>
                <a:srgbClr val="00206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dirty="0" smtClean="0">
                <a:solidFill>
                  <a:srgbClr val="002060"/>
                </a:solidFill>
                <a:latin typeface="FK Target" pitchFamily="34" charset="0"/>
              </a:rPr>
              <a:t>ХОЧУ ВСЕ ЗНАТЬ!</a:t>
            </a:r>
            <a:endParaRPr lang="ru-RU" sz="6600" dirty="0">
              <a:solidFill>
                <a:srgbClr val="002060"/>
              </a:solidFill>
              <a:latin typeface="FK Target" pitchFamily="34" charset="0"/>
            </a:endParaRPr>
          </a:p>
        </p:txBody>
      </p:sp>
      <p:pic>
        <p:nvPicPr>
          <p:cNvPr id="4" name="Picture 2" descr="E:\Учебный материал\Уроки открытые\Рисунки с интернета\p003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85926"/>
            <a:ext cx="4643470" cy="4440318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1285860"/>
            <a:ext cx="7239000" cy="1928826"/>
          </a:xfrm>
        </p:spPr>
        <p:txBody>
          <a:bodyPr>
            <a:normAutofit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</a:t>
            </a:r>
            <a:b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</a:br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если нажать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pic>
        <p:nvPicPr>
          <p:cNvPr id="5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5715016"/>
            <a:ext cx="2214578" cy="65008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3714752"/>
            <a:ext cx="42627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Клавишу </a:t>
            </a:r>
            <a:r>
              <a:rPr lang="en-US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DELETE</a:t>
            </a:r>
            <a:endParaRPr lang="ru-RU" sz="4000" dirty="0" smtClean="0">
              <a:solidFill>
                <a:srgbClr val="00206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7239000" cy="1571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если НАЖАТЬ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pic>
        <p:nvPicPr>
          <p:cNvPr id="5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5643578"/>
            <a:ext cx="2214578" cy="65008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3500438"/>
            <a:ext cx="30861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Клавишу </a:t>
            </a:r>
            <a:r>
              <a:rPr lang="en-US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F2</a:t>
            </a:r>
            <a:endParaRPr lang="en-US" sz="4000" dirty="0" smtClean="0">
              <a:solidFill>
                <a:srgbClr val="00206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7239000" cy="1571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если НАЖАТЬ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pic>
        <p:nvPicPr>
          <p:cNvPr id="5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5857892"/>
            <a:ext cx="2214578" cy="65008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3571876"/>
            <a:ext cx="43428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Клавиши </a:t>
            </a:r>
            <a:r>
              <a:rPr lang="en-US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CTRL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Z</a:t>
            </a:r>
            <a:endParaRPr lang="ru-RU" sz="4000" dirty="0" smtClean="0">
              <a:solidFill>
                <a:srgbClr val="002060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36866" name="Рисунок 4" descr="j02416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214686"/>
            <a:ext cx="4143404" cy="3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5720" y="1000108"/>
            <a:ext cx="77867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FK Town Wide" pitchFamily="34" charset="0"/>
              </a:rPr>
              <a:t>СПАСИБО 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  <a:latin typeface="FK Town Wide" pitchFamily="34" charset="0"/>
              </a:rPr>
              <a:t>за помощь в создании информационного справочника</a:t>
            </a:r>
            <a:endParaRPr lang="ru-RU" sz="4000" dirty="0">
              <a:solidFill>
                <a:srgbClr val="002060"/>
              </a:solidFill>
              <a:latin typeface="FK Town Wide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7239000" cy="1785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если ВЫПОЛНИТЬ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3429000"/>
            <a:ext cx="72126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Меню Файл 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 Восстановить</a:t>
            </a:r>
            <a:endParaRPr lang="ru-RU" sz="4000" dirty="0" smtClean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pic>
        <p:nvPicPr>
          <p:cNvPr id="2051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357826"/>
            <a:ext cx="2214578" cy="650080"/>
          </a:xfrm>
          <a:prstGeom prst="rect">
            <a:avLst/>
          </a:prstGeom>
          <a:noFill/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7239000" cy="1714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если ВЫПОЛНИТЬ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pic>
        <p:nvPicPr>
          <p:cNvPr id="5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357826"/>
            <a:ext cx="2214578" cy="6500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3214686"/>
            <a:ext cx="77666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Меню Файл 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 Переименовать</a:t>
            </a:r>
            <a:endParaRPr lang="ru-RU" sz="4000" dirty="0" smtClean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42910" y="1285860"/>
            <a:ext cx="7239000" cy="1571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если ВЫПОЛНИТЬ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pic>
        <p:nvPicPr>
          <p:cNvPr id="5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5357826"/>
            <a:ext cx="2214578" cy="6500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357290" y="3714752"/>
            <a:ext cx="61589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В Меню Файл 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 Удалить</a:t>
            </a:r>
            <a:endParaRPr lang="ru-RU" sz="4000" dirty="0" smtClean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7239000" cy="1643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если ВЫПОЛНИТЬ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pic>
        <p:nvPicPr>
          <p:cNvPr id="5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500702"/>
            <a:ext cx="2214578" cy="6500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3286124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В Меню Правка 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  Вырезать 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 В Меню Правка 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  Вставить</a:t>
            </a:r>
            <a:endParaRPr lang="ru-RU" sz="4000" dirty="0" smtClean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7239000" cy="1643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если ВЫПОЛНИТЬ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pic>
        <p:nvPicPr>
          <p:cNvPr id="5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5429264"/>
            <a:ext cx="2214578" cy="65008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85720" y="3429000"/>
            <a:ext cx="828680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В Меню Правка 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 Копировать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  <a:sym typeface="Wingdings"/>
              </a:rPr>
              <a:t>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В Меню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Правка </a:t>
            </a: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  Вставить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7239000" cy="1643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если ВЫПОЛНИТЬ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pic>
        <p:nvPicPr>
          <p:cNvPr id="5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643578"/>
            <a:ext cx="2214578" cy="65008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00034" y="3357562"/>
            <a:ext cx="74295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В Контекстном меню Переименовать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7239000" cy="1643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cap="none" dirty="0" smtClean="0">
                <a:solidFill>
                  <a:schemeClr val="tx1"/>
                </a:solidFill>
                <a:latin typeface="FK Techno" pitchFamily="18" charset="0"/>
              </a:rPr>
              <a:t>Что будет, если ВЫПОЛНИТЬ</a:t>
            </a:r>
            <a:endParaRPr lang="ru-RU" sz="6000" cap="none" dirty="0">
              <a:solidFill>
                <a:schemeClr val="tx1"/>
              </a:solidFill>
              <a:latin typeface="FK Techno" pitchFamily="18" charset="0"/>
            </a:endParaRPr>
          </a:p>
        </p:txBody>
      </p:sp>
      <p:pic>
        <p:nvPicPr>
          <p:cNvPr id="5" name="Picture 3" descr="E:\Учебный материал\Уроки открытые\Рисунки с интернета\uz002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500702"/>
            <a:ext cx="2214578" cy="65008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42844" y="3286124"/>
            <a:ext cx="85725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В Контекстном меню Вырезать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  <a:sym typeface="Wingdings"/>
              </a:rPr>
              <a:t>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rgbClr val="002060"/>
                </a:solidFill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В Контекстном меню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Franklin Gothic Heavy" pitchFamily="34" charset="0"/>
                <a:ea typeface="Times New Roman" pitchFamily="18" charset="0"/>
                <a:cs typeface="Times New Roman" pitchFamily="18" charset="0"/>
              </a:rPr>
              <a:t> Вставить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54</TotalTime>
  <Words>247</Words>
  <PresentationFormat>Экран (4:3)</PresentationFormat>
  <Paragraphs>73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Изящная</vt:lpstr>
      <vt:lpstr>Что будет?</vt:lpstr>
      <vt:lpstr>ХОЧУ ВСЕ ЗНАТЬ!</vt:lpstr>
      <vt:lpstr>Что будет, если ВЫПОЛНИТЬ</vt:lpstr>
      <vt:lpstr>Что будет, если ВЫПОЛНИТЬ</vt:lpstr>
      <vt:lpstr>Что будет, если ВЫПОЛНИТЬ</vt:lpstr>
      <vt:lpstr>Что будет, если ВЫПОЛНИТЬ</vt:lpstr>
      <vt:lpstr>Что будет, если ВЫПОЛНИТЬ</vt:lpstr>
      <vt:lpstr>Что будет, если ВЫПОЛНИТЬ</vt:lpstr>
      <vt:lpstr>Что будет, если ВЫПОЛНИТЬ</vt:lpstr>
      <vt:lpstr>Что будет, если ВЫПОЛНИТЬ</vt:lpstr>
      <vt:lpstr>Что будет, если ВЫПОЛНИТЬ</vt:lpstr>
      <vt:lpstr>Что будет, если ВЫПОЛНИТЬ</vt:lpstr>
      <vt:lpstr>Что будет, если ВЫПОЛНИТЬ</vt:lpstr>
      <vt:lpstr>Что будет, если ВЫПОЛНИТЬ</vt:lpstr>
      <vt:lpstr>Что будет, если ВЫПОЛНИТЬ</vt:lpstr>
      <vt:lpstr>Что будет, если ВЫПОЛНИТЬ</vt:lpstr>
      <vt:lpstr>Что будет, если ВЫПОЛНИТЬ</vt:lpstr>
      <vt:lpstr>Что будет, если ВЫПОЛНИТЬ</vt:lpstr>
      <vt:lpstr>Что будет, если ВЫПОЛНИТЬ</vt:lpstr>
      <vt:lpstr>Что будет,  если нажать</vt:lpstr>
      <vt:lpstr>Что будет, если НАЖАТЬ</vt:lpstr>
      <vt:lpstr>Что будет, если НАЖАТЬ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будет?</dc:title>
  <cp:lastModifiedBy>Arman</cp:lastModifiedBy>
  <cp:revision>9</cp:revision>
  <dcterms:modified xsi:type="dcterms:W3CDTF">2011-10-21T03:23:33Z</dcterms:modified>
</cp:coreProperties>
</file>