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66" r:id="rId3"/>
    <p:sldId id="269" r:id="rId4"/>
    <p:sldId id="259" r:id="rId5"/>
    <p:sldId id="264" r:id="rId6"/>
    <p:sldId id="260" r:id="rId7"/>
    <p:sldId id="261" r:id="rId8"/>
    <p:sldId id="262" r:id="rId9"/>
    <p:sldId id="273" r:id="rId10"/>
    <p:sldId id="274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D88BA-41BC-414D-9455-FB3598B382F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DB5A2-3421-4F87-8033-DF394169F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DB5A2-3421-4F87-8033-DF394169F0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9288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Внеклассное мероприятие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i="1" dirty="0" smtClean="0">
                <a:solidFill>
                  <a:schemeClr val="tx1"/>
                </a:solidFill>
              </a:rPr>
              <a:t>«</a:t>
            </a:r>
            <a:r>
              <a:rPr lang="ru-RU" sz="5400" i="1" dirty="0" smtClean="0">
                <a:solidFill>
                  <a:schemeClr val="tx1"/>
                </a:solidFill>
              </a:rPr>
              <a:t>Ах, картошка</a:t>
            </a:r>
            <a:r>
              <a:rPr lang="ru-RU" sz="4400" i="1" dirty="0" smtClean="0">
                <a:solidFill>
                  <a:schemeClr val="tx1"/>
                </a:solidFill>
              </a:rPr>
              <a:t>, </a:t>
            </a:r>
            <a:r>
              <a:rPr lang="ru-RU" sz="5400" i="1" dirty="0" smtClean="0">
                <a:solidFill>
                  <a:schemeClr val="tx1"/>
                </a:solidFill>
              </a:rPr>
              <a:t>объеденье!!!»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00364" y="3714752"/>
            <a:ext cx="5786478" cy="2714644"/>
          </a:xfrm>
        </p:spPr>
        <p:txBody>
          <a:bodyPr>
            <a:noAutofit/>
          </a:bodyPr>
          <a:lstStyle/>
          <a:p>
            <a:pPr lvl="1"/>
            <a:r>
              <a:rPr lang="ru-RU" sz="2400" dirty="0" smtClean="0"/>
              <a:t>МОБУ  СОШ № 3     </a:t>
            </a:r>
          </a:p>
          <a:p>
            <a:pPr lvl="1"/>
            <a:r>
              <a:rPr lang="ru-RU" sz="2400" dirty="0" smtClean="0"/>
              <a:t>р. п.Октябрьский</a:t>
            </a:r>
          </a:p>
          <a:p>
            <a:pPr lvl="1"/>
            <a:r>
              <a:rPr lang="ru-RU" sz="2400" dirty="0" smtClean="0"/>
              <a:t>Чунского района</a:t>
            </a:r>
          </a:p>
          <a:p>
            <a:pPr lvl="1"/>
            <a:r>
              <a:rPr lang="ru-RU" sz="2400" dirty="0" smtClean="0"/>
              <a:t>Иркутской области</a:t>
            </a:r>
          </a:p>
          <a:p>
            <a:pPr lvl="1"/>
            <a:r>
              <a:rPr lang="ru-RU" sz="2400" dirty="0" smtClean="0"/>
              <a:t> учитель начальных классов</a:t>
            </a:r>
          </a:p>
          <a:p>
            <a:pPr lvl="1"/>
            <a:r>
              <a:rPr lang="ru-RU" sz="2400" dirty="0" err="1" smtClean="0"/>
              <a:t>Марданова</a:t>
            </a:r>
            <a:r>
              <a:rPr lang="ru-RU" sz="2400" dirty="0" smtClean="0"/>
              <a:t> Людмила </a:t>
            </a:r>
            <a:r>
              <a:rPr lang="ru-RU" sz="2400" dirty="0" err="1" smtClean="0"/>
              <a:t>Раисовна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используется в медицине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600" b="1" dirty="0" smtClean="0"/>
              <a:t>Для лечения ожогов, экзем</a:t>
            </a:r>
          </a:p>
          <a:p>
            <a:pPr algn="just"/>
            <a:r>
              <a:rPr lang="ru-RU" sz="3600" b="1" dirty="0" smtClean="0"/>
              <a:t>Соком из картофеля лечат язву желудка</a:t>
            </a:r>
          </a:p>
          <a:p>
            <a:pPr algn="just"/>
            <a:r>
              <a:rPr lang="ru-RU" sz="3600" b="1" dirty="0" smtClean="0"/>
              <a:t> Паром только что сваренного картофеля делают ингаляции при кашле, бронхите</a:t>
            </a:r>
          </a:p>
          <a:p>
            <a:pPr algn="just"/>
            <a:r>
              <a:rPr lang="ru-RU" sz="3600" b="1" dirty="0" smtClean="0"/>
              <a:t>Употребляют картофель и в косметике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Интересные факты!!!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6314" y="1785926"/>
            <a:ext cx="392909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1428736"/>
            <a:ext cx="4357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В Бельгии существует музей картофеля. Среди его экспонатов — тысячи предметов, рассказывающих об истории картофеля — </a:t>
            </a:r>
          </a:p>
          <a:p>
            <a:pPr lvl="0" algn="just"/>
            <a:r>
              <a:rPr lang="ru-RU" sz="2800" b="1" dirty="0" smtClean="0"/>
              <a:t>от почтовых марок с его изображением до знаменитых картин на ту же тему </a:t>
            </a:r>
          </a:p>
          <a:p>
            <a:pPr lvl="0" algn="just"/>
            <a:r>
              <a:rPr lang="ru-RU" sz="2800" b="1" dirty="0" smtClean="0"/>
              <a:t>(«Едоки картофеля» Ван </a:t>
            </a:r>
            <a:r>
              <a:rPr lang="ru-RU" sz="2800" b="1" dirty="0" err="1" smtClean="0"/>
              <a:t>Гога</a:t>
            </a:r>
            <a:r>
              <a:rPr lang="ru-RU" sz="2800" b="1" dirty="0" smtClean="0"/>
              <a:t>).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Интересные факты!!!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b="1" i="1" dirty="0" smtClean="0"/>
              <a:t>На некоторых тропических островах картофель использовали как эквивалент денег</a:t>
            </a:r>
          </a:p>
          <a:p>
            <a:pPr lvl="0" algn="just"/>
            <a:r>
              <a:rPr lang="ru-RU" b="1" dirty="0" smtClean="0"/>
              <a:t>Картофелю посвящали стихи и баллады</a:t>
            </a:r>
          </a:p>
          <a:p>
            <a:pPr lvl="0" algn="just"/>
            <a:r>
              <a:rPr lang="ru-RU" b="1" i="1" dirty="0" smtClean="0"/>
              <a:t>Картофель когда-то прославлял в своей музыке великий Иоганн Себастьян Бах</a:t>
            </a:r>
          </a:p>
          <a:p>
            <a:pPr lvl="0" algn="just"/>
            <a:r>
              <a:rPr lang="ru-RU" b="1" dirty="0" smtClean="0"/>
              <a:t>Существует два редких сорта, у которых цвет кожуры и мякоти остается синим и после варки: </a:t>
            </a:r>
            <a:r>
              <a:rPr lang="ru-RU" b="1" dirty="0" err="1" smtClean="0"/>
              <a:t>Linzer</a:t>
            </a:r>
            <a:r>
              <a:rPr lang="ru-RU" b="1" dirty="0" smtClean="0"/>
              <a:t> </a:t>
            </a:r>
            <a:r>
              <a:rPr lang="ru-RU" b="1" dirty="0" err="1" smtClean="0"/>
              <a:t>Blaue</a:t>
            </a:r>
            <a:r>
              <a:rPr lang="ru-RU" b="1" dirty="0" smtClean="0"/>
              <a:t> и </a:t>
            </a:r>
            <a:r>
              <a:rPr lang="ru-RU" b="1" dirty="0" err="1" smtClean="0"/>
              <a:t>Französische</a:t>
            </a:r>
            <a:r>
              <a:rPr lang="ru-RU" b="1" dirty="0" smtClean="0"/>
              <a:t> </a:t>
            </a:r>
            <a:r>
              <a:rPr lang="ru-RU" b="1" dirty="0" err="1" smtClean="0"/>
              <a:t>Trüffel-Kartoffel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Интересные факты!!!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sz="3600" b="1" i="1" dirty="0" smtClean="0"/>
              <a:t>Один из самых распространённых сортов с синеватой кожурой, выращиваемых на российских огородах — «синеглазка». Однако мало кто знает, что по-научному она называется «Ганнибал», в честь прадеда Александра Пушкина Абрама Ганнибала, который первым провёл опыты по селекции и хранению картофеля в России</a:t>
            </a:r>
          </a:p>
          <a:p>
            <a:pPr lvl="0" algn="just"/>
            <a:r>
              <a:rPr lang="ru-RU" sz="3600" b="1" dirty="0" smtClean="0"/>
              <a:t>В городе Минске в 2000-х годах открыт памятник картофелю</a:t>
            </a:r>
          </a:p>
          <a:p>
            <a:pPr lvl="0" algn="just"/>
            <a:r>
              <a:rPr lang="ru-RU" sz="3600" b="1" i="1" dirty="0" smtClean="0"/>
              <a:t>В 1995 году картофель стал первым овощем, выращенным в космосе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Спасибо за внимание!!!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643050"/>
            <a:ext cx="407831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43050"/>
            <a:ext cx="42148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85852" y="428605"/>
            <a:ext cx="678661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землёй растёт он летом,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Ну, а кормит круглый год.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Господин КАРТОФЕЛЬ  это.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всегда ему почёт.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571744"/>
            <a:ext cx="44291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00306"/>
            <a:ext cx="378621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642918"/>
            <a:ext cx="828680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Родина картофеля -  Южная Америка</a:t>
            </a:r>
          </a:p>
          <a:p>
            <a:pPr algn="ctr"/>
            <a:endParaRPr lang="ru-RU" sz="3600" dirty="0" smtClean="0">
              <a:solidFill>
                <a:srgbClr val="7030A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/>
              <a:t>Введение картофеля  в культуру было начато примерно 14 тыс. лет назад</a:t>
            </a:r>
          </a:p>
          <a:p>
            <a:endParaRPr lang="ru-RU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/>
              <a:t>Педро </a:t>
            </a:r>
            <a:r>
              <a:rPr lang="ru-RU" sz="3200" b="1" dirty="0" err="1" smtClean="0"/>
              <a:t>Чиезо</a:t>
            </a:r>
            <a:r>
              <a:rPr lang="ru-RU" sz="3200" b="1" dirty="0" smtClean="0"/>
              <a:t> де Леон— испанский священник и солдат, первым описал вкусовые качества картофеля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72452" cy="178595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Новинка пришлась по вкусу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не всем…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00562" y="2571744"/>
            <a:ext cx="428628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643182"/>
            <a:ext cx="400052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543296" cy="4857784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Французский агроном и фармацевт                          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Антуан-Огюст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Пармантье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71480"/>
            <a:ext cx="45005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Первое название  - папа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Англичане – </a:t>
            </a:r>
            <a:r>
              <a:rPr lang="ru-RU" sz="3600" b="1" i="1" dirty="0" err="1" smtClean="0"/>
              <a:t>потато</a:t>
            </a:r>
            <a:endParaRPr lang="ru-RU" sz="3600" b="1" dirty="0" smtClean="0"/>
          </a:p>
          <a:p>
            <a:r>
              <a:rPr lang="ru-RU" sz="3600" b="1" dirty="0" smtClean="0"/>
              <a:t>Финны – </a:t>
            </a:r>
            <a:r>
              <a:rPr lang="ru-RU" sz="3600" b="1" i="1" dirty="0" err="1" smtClean="0"/>
              <a:t>тарту</a:t>
            </a:r>
            <a:endParaRPr lang="ru-RU" sz="3600" b="1" dirty="0" smtClean="0"/>
          </a:p>
          <a:p>
            <a:r>
              <a:rPr lang="ru-RU" sz="3600" b="1" dirty="0" smtClean="0"/>
              <a:t>Итальянцы – </a:t>
            </a:r>
            <a:r>
              <a:rPr lang="ru-RU" sz="3600" b="1" i="1" dirty="0" err="1" smtClean="0"/>
              <a:t>тартуфоль</a:t>
            </a:r>
            <a:endParaRPr lang="ru-RU" sz="3600" b="1" dirty="0" smtClean="0"/>
          </a:p>
          <a:p>
            <a:r>
              <a:rPr lang="ru-RU" sz="3600" b="1" dirty="0" smtClean="0"/>
              <a:t>Французы – </a:t>
            </a:r>
            <a:r>
              <a:rPr lang="ru-RU" sz="3600" b="1" i="1" dirty="0" err="1" smtClean="0"/>
              <a:t>пом</a:t>
            </a:r>
            <a:r>
              <a:rPr lang="ru-RU" sz="3600" b="1" i="1" dirty="0" smtClean="0"/>
              <a:t> де </a:t>
            </a:r>
            <a:r>
              <a:rPr lang="ru-RU" sz="3600" b="1" i="1" dirty="0" err="1" smtClean="0"/>
              <a:t>терр</a:t>
            </a:r>
            <a:endParaRPr lang="ru-RU" sz="3600" b="1" dirty="0" smtClean="0"/>
          </a:p>
          <a:p>
            <a:r>
              <a:rPr lang="ru-RU" sz="3600" b="1" dirty="0" smtClean="0"/>
              <a:t>Немцы – </a:t>
            </a:r>
            <a:r>
              <a:rPr lang="ru-RU" sz="3600" b="1" i="1" dirty="0" err="1" smtClean="0"/>
              <a:t>картофельн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57161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В Россию картофель завёз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                           Петр I из Голландии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Царь Пётр </a:t>
            </a:r>
            <a:r>
              <a:rPr lang="el-GR" b="1" dirty="0" smtClean="0">
                <a:latin typeface="Times New Roman"/>
                <a:cs typeface="Times New Roman"/>
              </a:rPr>
              <a:t>Ι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14488"/>
            <a:ext cx="4929222" cy="434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Агроном –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Андрей  Тимофеевич 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Болотов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3438" y="1928802"/>
            <a:ext cx="40005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392909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Из картофеля получают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Крахмал</a:t>
            </a:r>
          </a:p>
          <a:p>
            <a:r>
              <a:rPr lang="ru-RU" sz="4000" b="1" dirty="0" smtClean="0"/>
              <a:t>Глюкозу</a:t>
            </a:r>
          </a:p>
          <a:p>
            <a:r>
              <a:rPr lang="ru-RU" sz="4000" b="1" dirty="0" smtClean="0"/>
              <a:t>Патоку</a:t>
            </a:r>
          </a:p>
          <a:p>
            <a:r>
              <a:rPr lang="ru-RU" sz="4000" b="1" dirty="0" smtClean="0"/>
              <a:t>Спирт</a:t>
            </a:r>
          </a:p>
          <a:p>
            <a:r>
              <a:rPr lang="ru-RU" sz="4000" b="1" dirty="0" smtClean="0"/>
              <a:t>Клей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288</TotalTime>
  <Words>321</Words>
  <Application>Microsoft Office PowerPoint</Application>
  <PresentationFormat>Экран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Внеклассное мероприятие «Ах, картошка, объеденье!!!» </vt:lpstr>
      <vt:lpstr>Слайд 2</vt:lpstr>
      <vt:lpstr>Слайд 3</vt:lpstr>
      <vt:lpstr>Новинка пришлась по вкусу  не всем…</vt:lpstr>
      <vt:lpstr>Французский агроном и фармацевт                           Антуан-Огюст Пармантье</vt:lpstr>
      <vt:lpstr>Первое название  - папа</vt:lpstr>
      <vt:lpstr>В Россию картофель завёз                              Петр I из Голландии</vt:lpstr>
      <vt:lpstr>Агроном –  Андрей  Тимофеевич  Болотов</vt:lpstr>
      <vt:lpstr>Из картофеля получают</vt:lpstr>
      <vt:lpstr>используется в медицине</vt:lpstr>
      <vt:lpstr>Интересные факты!!!</vt:lpstr>
      <vt:lpstr>Интересные факты!!!</vt:lpstr>
      <vt:lpstr>Интересные факты!!!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«</dc:title>
  <cp:lastModifiedBy>Людмила</cp:lastModifiedBy>
  <cp:revision>28</cp:revision>
  <dcterms:modified xsi:type="dcterms:W3CDTF">2012-01-27T01:36:26Z</dcterms:modified>
</cp:coreProperties>
</file>