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8" r:id="rId4"/>
    <p:sldId id="260" r:id="rId5"/>
    <p:sldId id="261" r:id="rId6"/>
    <p:sldId id="266" r:id="rId7"/>
    <p:sldId id="262" r:id="rId8"/>
    <p:sldId id="264" r:id="rId9"/>
    <p:sldId id="267" r:id="rId10"/>
    <p:sldId id="268" r:id="rId11"/>
    <p:sldId id="270" r:id="rId12"/>
    <p:sldId id="271" r:id="rId13"/>
    <p:sldId id="272" r:id="rId14"/>
    <p:sldId id="275" r:id="rId15"/>
    <p:sldId id="276" r:id="rId16"/>
    <p:sldId id="277" r:id="rId17"/>
    <p:sldId id="278" r:id="rId18"/>
    <p:sldId id="279" r:id="rId19"/>
    <p:sldId id="280" r:id="rId20"/>
    <p:sldId id="287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2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Счастье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работа</a:t>
            </a:r>
          </a:p>
          <a:p>
            <a:pPr algn="ctr"/>
            <a:r>
              <a:rPr lang="ru-RU" dirty="0" smtClean="0"/>
              <a:t>семья</a:t>
            </a:r>
          </a:p>
          <a:p>
            <a:pPr algn="ctr"/>
            <a:r>
              <a:rPr lang="ru-RU" dirty="0" smtClean="0"/>
              <a:t>успех</a:t>
            </a:r>
          </a:p>
          <a:p>
            <a:pPr algn="ctr"/>
            <a:r>
              <a:rPr lang="ru-RU" dirty="0" smtClean="0"/>
              <a:t>удача</a:t>
            </a:r>
          </a:p>
          <a:p>
            <a:pPr algn="ctr"/>
            <a:r>
              <a:rPr lang="ru-RU" dirty="0" smtClean="0"/>
              <a:t>здоровье</a:t>
            </a:r>
          </a:p>
          <a:p>
            <a:pPr algn="ctr"/>
            <a:r>
              <a:rPr lang="ru-RU" dirty="0" smtClean="0"/>
              <a:t> друзья</a:t>
            </a:r>
          </a:p>
          <a:p>
            <a:pPr algn="ctr"/>
            <a:r>
              <a:rPr lang="ru-RU" dirty="0" smtClean="0"/>
              <a:t>любовь</a:t>
            </a:r>
          </a:p>
          <a:p>
            <a:pPr algn="ctr"/>
            <a:r>
              <a:rPr lang="ru-RU" dirty="0" smtClean="0"/>
              <a:t>взаимопонимание</a:t>
            </a:r>
          </a:p>
          <a:p>
            <a:pPr algn="ctr"/>
            <a:r>
              <a:rPr lang="ru-RU" dirty="0" smtClean="0"/>
              <a:t>мир</a:t>
            </a:r>
          </a:p>
          <a:p>
            <a:pPr algn="ctr"/>
            <a:r>
              <a:rPr lang="ru-RU" dirty="0" smtClean="0"/>
              <a:t>деньги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02" y="1609725"/>
            <a:ext cx="3216795" cy="4846638"/>
          </a:xfrm>
        </p:spPr>
      </p:pic>
    </p:spTree>
    <p:extLst>
      <p:ext uri="{BB962C8B-B14F-4D97-AF65-F5344CB8AC3E}">
        <p14:creationId xmlns="" xmlns:p14="http://schemas.microsoft.com/office/powerpoint/2010/main" val="211273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Буддийская семья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2503"/>
            <a:ext cx="7239000" cy="4841081"/>
          </a:xfrm>
        </p:spPr>
      </p:pic>
    </p:spTree>
    <p:extLst>
      <p:ext uri="{BB962C8B-B14F-4D97-AF65-F5344CB8AC3E}">
        <p14:creationId xmlns="" xmlns:p14="http://schemas.microsoft.com/office/powerpoint/2010/main" val="270850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4" y="1609725"/>
            <a:ext cx="5972271" cy="4846638"/>
          </a:xfrm>
        </p:spPr>
      </p:pic>
    </p:spTree>
    <p:extLst>
      <p:ext uri="{BB962C8B-B14F-4D97-AF65-F5344CB8AC3E}">
        <p14:creationId xmlns="" xmlns:p14="http://schemas.microsoft.com/office/powerpoint/2010/main" val="242757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4" y="2204864"/>
            <a:ext cx="5730205" cy="3744416"/>
          </a:xfrm>
        </p:spPr>
      </p:pic>
    </p:spTree>
    <p:extLst>
      <p:ext uri="{BB962C8B-B14F-4D97-AF65-F5344CB8AC3E}">
        <p14:creationId xmlns="" xmlns:p14="http://schemas.microsoft.com/office/powerpoint/2010/main" val="235698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Православная семья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866106"/>
            <a:ext cx="5905500" cy="4333875"/>
          </a:xfrm>
        </p:spPr>
      </p:pic>
    </p:spTree>
    <p:extLst>
      <p:ext uri="{BB962C8B-B14F-4D97-AF65-F5344CB8AC3E}">
        <p14:creationId xmlns="" xmlns:p14="http://schemas.microsoft.com/office/powerpoint/2010/main" val="396049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венчание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3610744" cy="367240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1711325"/>
            <a:ext cx="2743200" cy="4114800"/>
          </a:xfrm>
        </p:spPr>
      </p:pic>
    </p:spTree>
    <p:extLst>
      <p:ext uri="{BB962C8B-B14F-4D97-AF65-F5344CB8AC3E}">
        <p14:creationId xmlns="" xmlns:p14="http://schemas.microsoft.com/office/powerpoint/2010/main" val="288320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крещение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975644"/>
            <a:ext cx="2743200" cy="4114800"/>
          </a:xfrm>
        </p:spPr>
      </p:pic>
    </p:spTree>
    <p:extLst>
      <p:ext uri="{BB962C8B-B14F-4D97-AF65-F5344CB8AC3E}">
        <p14:creationId xmlns="" xmlns:p14="http://schemas.microsoft.com/office/powerpoint/2010/main" val="72552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Исламская семья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12" y="2128044"/>
            <a:ext cx="2543175" cy="3810000"/>
          </a:xfrm>
        </p:spPr>
      </p:pic>
    </p:spTree>
    <p:extLst>
      <p:ext uri="{BB962C8B-B14F-4D97-AF65-F5344CB8AC3E}">
        <p14:creationId xmlns="" xmlns:p14="http://schemas.microsoft.com/office/powerpoint/2010/main" val="168842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5544616" cy="5837609"/>
          </a:xfrm>
        </p:spPr>
      </p:pic>
    </p:spTree>
    <p:extLst>
      <p:ext uri="{BB962C8B-B14F-4D97-AF65-F5344CB8AC3E}">
        <p14:creationId xmlns="" xmlns:p14="http://schemas.microsoft.com/office/powerpoint/2010/main" val="469391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058260"/>
            <a:ext cx="3847306" cy="5107043"/>
          </a:xfrm>
        </p:spPr>
      </p:pic>
    </p:spTree>
    <p:extLst>
      <p:ext uri="{BB962C8B-B14F-4D97-AF65-F5344CB8AC3E}">
        <p14:creationId xmlns="" xmlns:p14="http://schemas.microsoft.com/office/powerpoint/2010/main" val="101071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907064"/>
            <a:ext cx="6400800" cy="4251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285728"/>
          <a:ext cx="7072362" cy="594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71"/>
                <a:gridCol w="1193926"/>
                <a:gridCol w="1279198"/>
                <a:gridCol w="1615827"/>
                <a:gridCol w="1349640"/>
              </a:tblGrid>
              <a:tr h="10047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Основные ценности семейной жизни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Иудаизм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Буддизм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Православие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Ислам</a:t>
                      </a:r>
                      <a:endParaRPr lang="ru-RU" sz="1400" dirty="0"/>
                    </a:p>
                  </a:txBody>
                  <a:tcPr/>
                </a:tc>
              </a:tr>
              <a:tr h="7220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Любовь мужа и жены друг к другу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Ложь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6467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Любовь родителей к детям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4581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Почитание родителей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Гордость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Богатство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Согласие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Забота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Уважение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Прощение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4581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Семейные традиции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40728623"/>
              </p:ext>
            </p:extLst>
          </p:nvPr>
        </p:nvGraphicFramePr>
        <p:xfrm>
          <a:off x="611560" y="198102"/>
          <a:ext cx="7671049" cy="6332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210"/>
                <a:gridCol w="1534210"/>
                <a:gridCol w="1534210"/>
                <a:gridCol w="1883354"/>
                <a:gridCol w="1185065"/>
              </a:tblGrid>
              <a:tr h="8135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Основные ценности семейной жизни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Иудаизм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Буддизм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Православие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Ислам</a:t>
                      </a:r>
                      <a:endParaRPr lang="ru-RU" sz="1200" dirty="0"/>
                    </a:p>
                  </a:txBody>
                  <a:tcPr/>
                </a:tc>
              </a:tr>
              <a:tr h="6890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Любовь мужа и жены друг к другу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</a:tr>
              <a:tr h="4519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Ложь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</a:tr>
              <a:tr h="6890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Любовь родителей к детям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</a:tr>
              <a:tr h="451981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Измена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</a:tr>
              <a:tr h="4519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Почитание родителей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</a:tr>
              <a:tr h="3104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Гордость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</a:tr>
              <a:tr h="3104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Богатство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</a:tr>
              <a:tr h="3104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Согласие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</a:tr>
              <a:tr h="4519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Забота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4519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Уважение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4519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Прощение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4519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Семейные</a:t>
                      </a:r>
                      <a:r>
                        <a:rPr lang="ru-RU" sz="1200" baseline="0" dirty="0" smtClean="0"/>
                        <a:t> традиции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8478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Каждый второй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Каждый третий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Каждый седьмой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35000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люди, хотят создать счастливую семью  и жить в ней, но очень многие разводятся или несчастны в браке?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найти ответ, как строить семейные отношения?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Учиться у родителей</a:t>
            </a:r>
          </a:p>
          <a:p>
            <a:r>
              <a:rPr lang="ru-RU" dirty="0" smtClean="0"/>
              <a:t>Читать книги, смотреть художественные фильмы о семье.</a:t>
            </a:r>
          </a:p>
          <a:p>
            <a:r>
              <a:rPr lang="ru-RU" dirty="0" smtClean="0"/>
              <a:t>Наблюдать за отношениями в других семьях.</a:t>
            </a:r>
          </a:p>
          <a:p>
            <a:r>
              <a:rPr lang="ru-RU" dirty="0" smtClean="0"/>
              <a:t>Познакомиться с  традиционными  религиями России, придерживаться той религии, которую исповедуют в вашей семье.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Узнать какие ценности семейной жизни проповедуют традиционные религии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871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285728"/>
          <a:ext cx="7072362" cy="594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71"/>
                <a:gridCol w="1193926"/>
                <a:gridCol w="1279198"/>
                <a:gridCol w="1615827"/>
                <a:gridCol w="1349640"/>
              </a:tblGrid>
              <a:tr h="10047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Основные ценности семейной жизни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Иудаизм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Буддизм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Православие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Ислам</a:t>
                      </a:r>
                      <a:endParaRPr lang="ru-RU" sz="1400" dirty="0"/>
                    </a:p>
                  </a:txBody>
                  <a:tcPr/>
                </a:tc>
              </a:tr>
              <a:tr h="7220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Любовь мужа и жены друг к другу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Ложь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6467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Любовь родителей к детям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4581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Почитание родителей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Гордость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Богатство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Согласие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Забота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Уважение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694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Прощение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4581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Семейные традиции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Иудейская семья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87" y="1609725"/>
            <a:ext cx="5865825" cy="48466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51794"/>
            <a:ext cx="4343400" cy="4762500"/>
          </a:xfrm>
        </p:spPr>
      </p:pic>
    </p:spTree>
    <p:extLst>
      <p:ext uri="{BB962C8B-B14F-4D97-AF65-F5344CB8AC3E}">
        <p14:creationId xmlns="" xmlns:p14="http://schemas.microsoft.com/office/powerpoint/2010/main" val="764455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451</TotalTime>
  <Words>234</Words>
  <Application>Microsoft Office PowerPoint</Application>
  <PresentationFormat>Экран 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Счастье </vt:lpstr>
      <vt:lpstr>Семья</vt:lpstr>
      <vt:lpstr>Слайд 3</vt:lpstr>
      <vt:lpstr>Проблема</vt:lpstr>
      <vt:lpstr>Где найти ответ, как строить семейные отношения?</vt:lpstr>
      <vt:lpstr>Цель урока:</vt:lpstr>
      <vt:lpstr>Слайд 7</vt:lpstr>
      <vt:lpstr>Иудейская семья</vt:lpstr>
      <vt:lpstr>Слайд 9</vt:lpstr>
      <vt:lpstr>Слайд 10</vt:lpstr>
      <vt:lpstr>Буддийская семья</vt:lpstr>
      <vt:lpstr>Слайд 12</vt:lpstr>
      <vt:lpstr>Слайд 13</vt:lpstr>
      <vt:lpstr>Православная семья</vt:lpstr>
      <vt:lpstr>венчание</vt:lpstr>
      <vt:lpstr>крещение</vt:lpstr>
      <vt:lpstr>Исламская семья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Счастье </dc:title>
  <cp:lastModifiedBy>Admin</cp:lastModifiedBy>
  <cp:revision>29</cp:revision>
  <dcterms:modified xsi:type="dcterms:W3CDTF">2012-01-23T19:22:36Z</dcterms:modified>
</cp:coreProperties>
</file>