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7" r:id="rId3"/>
    <p:sldId id="291" r:id="rId4"/>
    <p:sldId id="290" r:id="rId5"/>
    <p:sldId id="273" r:id="rId6"/>
    <p:sldId id="294" r:id="rId7"/>
    <p:sldId id="295" r:id="rId8"/>
    <p:sldId id="267" r:id="rId9"/>
    <p:sldId id="259" r:id="rId10"/>
    <p:sldId id="265" r:id="rId11"/>
    <p:sldId id="260" r:id="rId12"/>
    <p:sldId id="266" r:id="rId13"/>
    <p:sldId id="262" r:id="rId14"/>
    <p:sldId id="274" r:id="rId15"/>
    <p:sldId id="275" r:id="rId16"/>
    <p:sldId id="269" r:id="rId17"/>
    <p:sldId id="282" r:id="rId18"/>
    <p:sldId id="264" r:id="rId19"/>
    <p:sldId id="270" r:id="rId20"/>
    <p:sldId id="272" r:id="rId21"/>
    <p:sldId id="268" r:id="rId22"/>
    <p:sldId id="261" r:id="rId23"/>
    <p:sldId id="276" r:id="rId24"/>
    <p:sldId id="284" r:id="rId25"/>
    <p:sldId id="288" r:id="rId26"/>
    <p:sldId id="296" r:id="rId27"/>
    <p:sldId id="278" r:id="rId28"/>
    <p:sldId id="293" r:id="rId29"/>
    <p:sldId id="279" r:id="rId30"/>
    <p:sldId id="280" r:id="rId31"/>
    <p:sldId id="28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44" autoAdjust="0"/>
    <p:restoredTop sz="94660"/>
  </p:normalViewPr>
  <p:slideViewPr>
    <p:cSldViewPr>
      <p:cViewPr>
        <p:scale>
          <a:sx n="73" d="100"/>
          <a:sy n="73" d="100"/>
        </p:scale>
        <p:origin x="-2640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3404-93DD-42DA-92CE-EF44E9EE3948}" type="datetimeFigureOut">
              <a:rPr lang="ru-RU" smtClean="0"/>
              <a:pPr/>
              <a:t>24.01.2012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F71C5-995C-4FB6-9C8E-6968B03F6F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3404-93DD-42DA-92CE-EF44E9EE3948}" type="datetimeFigureOut">
              <a:rPr lang="ru-RU" smtClean="0"/>
              <a:pPr/>
              <a:t>24.01.2012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F71C5-995C-4FB6-9C8E-6968B03F6F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3404-93DD-42DA-92CE-EF44E9EE3948}" type="datetimeFigureOut">
              <a:rPr lang="ru-RU" smtClean="0"/>
              <a:pPr/>
              <a:t>24.01.2012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F71C5-995C-4FB6-9C8E-6968B03F6F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3404-93DD-42DA-92CE-EF44E9EE3948}" type="datetimeFigureOut">
              <a:rPr lang="ru-RU" smtClean="0"/>
              <a:pPr/>
              <a:t>24.01.2012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F71C5-995C-4FB6-9C8E-6968B03F6F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3404-93DD-42DA-92CE-EF44E9EE3948}" type="datetimeFigureOut">
              <a:rPr lang="ru-RU" smtClean="0"/>
              <a:pPr/>
              <a:t>24.01.2012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F71C5-995C-4FB6-9C8E-6968B03F6F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3404-93DD-42DA-92CE-EF44E9EE3948}" type="datetimeFigureOut">
              <a:rPr lang="ru-RU" smtClean="0"/>
              <a:pPr/>
              <a:t>24.01.2012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F71C5-995C-4FB6-9C8E-6968B03F6F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3404-93DD-42DA-92CE-EF44E9EE3948}" type="datetimeFigureOut">
              <a:rPr lang="ru-RU" smtClean="0"/>
              <a:pPr/>
              <a:t>24.01.2012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F71C5-995C-4FB6-9C8E-6968B03F6F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3404-93DD-42DA-92CE-EF44E9EE3948}" type="datetimeFigureOut">
              <a:rPr lang="ru-RU" smtClean="0"/>
              <a:pPr/>
              <a:t>24.01.2012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F71C5-995C-4FB6-9C8E-6968B03F6F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3404-93DD-42DA-92CE-EF44E9EE3948}" type="datetimeFigureOut">
              <a:rPr lang="ru-RU" smtClean="0"/>
              <a:pPr/>
              <a:t>24.01.2012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F71C5-995C-4FB6-9C8E-6968B03F6F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3404-93DD-42DA-92CE-EF44E9EE3948}" type="datetimeFigureOut">
              <a:rPr lang="ru-RU" smtClean="0"/>
              <a:pPr/>
              <a:t>24.01.2012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F71C5-995C-4FB6-9C8E-6968B03F6F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3404-93DD-42DA-92CE-EF44E9EE3948}" type="datetimeFigureOut">
              <a:rPr lang="ru-RU" smtClean="0"/>
              <a:pPr/>
              <a:t>24.01.2012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F71C5-995C-4FB6-9C8E-6968B03F6F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D3404-93DD-42DA-92CE-EF44E9EE3948}" type="datetimeFigureOut">
              <a:rPr lang="ru-RU" smtClean="0"/>
              <a:pPr/>
              <a:t>24.01.2012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F71C5-995C-4FB6-9C8E-6968B03F6F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школа\Pictures\лондон\www_textsite_1_1188548111_05_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5192106" cy="60486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67944" y="2132856"/>
            <a:ext cx="4604048" cy="1181993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London</a:t>
            </a:r>
            <a:endParaRPr lang="ru-RU" sz="8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6072206"/>
            <a:ext cx="37861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 smtClean="0">
                <a:latin typeface="Arial" pitchFamily="34" charset="0"/>
                <a:cs typeface="Arial" pitchFamily="34" charset="0"/>
              </a:rPr>
              <a:t>Авторы: 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000" dirty="0" smtClean="0">
                <a:latin typeface="Arial" pitchFamily="34" charset="0"/>
                <a:cs typeface="Arial" pitchFamily="34" charset="0"/>
              </a:rPr>
              <a:t>Волобуева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Юлия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Валерьевна учитель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английского языка, </a:t>
            </a:r>
          </a:p>
          <a:p>
            <a:pPr algn="r"/>
            <a:r>
              <a:rPr lang="ru-RU" sz="1000" dirty="0" err="1" smtClean="0">
                <a:latin typeface="Arial" pitchFamily="34" charset="0"/>
                <a:cs typeface="Arial" pitchFamily="34" charset="0"/>
              </a:rPr>
              <a:t>Никонорова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 Екатерина Игоревна </a:t>
            </a:r>
            <a:r>
              <a:rPr lang="ru-RU" sz="1000" dirty="0" smtClean="0">
                <a:latin typeface="Arial" pitchFamily="34" charset="0"/>
                <a:cs typeface="Arial" pitchFamily="34" charset="0"/>
              </a:rPr>
              <a:t>учитель географии. </a:t>
            </a: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Admin\Рабочий стол\10b173d3ec3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5776"/>
            <a:ext cx="10031424" cy="75235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A311699-1024x7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85784" y="0"/>
            <a:ext cx="9739575" cy="73046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_82c5_4ed9ce60_or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6857998"/>
          </a:xfrm>
        </p:spPr>
      </p:pic>
      <p:sp>
        <p:nvSpPr>
          <p:cNvPr id="5" name="Прямоугольник 4"/>
          <p:cNvSpPr/>
          <p:nvPr/>
        </p:nvSpPr>
        <p:spPr>
          <a:xfrm>
            <a:off x="179512" y="260648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Buckingham Palace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ngl_london_karaul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64639" y="-1"/>
            <a:ext cx="9837299" cy="6890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aralie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88581" y="0"/>
            <a:ext cx="1007885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abb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30084" y="0"/>
            <a:ext cx="11197870" cy="70723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28794" y="214290"/>
            <a:ext cx="3851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The Westminster Abbey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Cathédrale_St-Paul_-_entrée_princip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2660" cy="73471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143240" y="357166"/>
            <a:ext cx="314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St. Paul’s  Cathedral 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2148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3528" y="620688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Tower Bridge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London-T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525035" cy="71437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5720" y="35716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The Tower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ower-of-Lond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14480" y="57148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The Tower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Общие сведения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51520" y="836712"/>
          <a:ext cx="8712968" cy="57515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3159"/>
                <a:gridCol w="5129809"/>
              </a:tblGrid>
              <a:tr h="57606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страны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492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Расположение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Административное деление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правления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Глава государства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Большие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города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Валюта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Климат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Реки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Столица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Визитка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51920" y="764704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Соединенное Королевство Великобритании  и Северной Ирландии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1412776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Британские острова, отделена от материка Английским каналом (</a:t>
            </a:r>
            <a:r>
              <a:rPr lang="ru-RU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Ла-манш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Рабочий стол\houses-of-parlia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-21489"/>
            <a:ext cx="9572660" cy="71794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5720" y="428604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ouses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of Parliaments  and Big Ben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p1_107182223315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42910" y="500042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Big Ben</a:t>
            </a:r>
            <a:endParaRPr lang="ru-RU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_edb8_6c5985f_X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42908" y="-296460"/>
            <a:ext cx="9286908" cy="7568830"/>
          </a:xfrm>
        </p:spPr>
      </p:pic>
      <p:sp>
        <p:nvSpPr>
          <p:cNvPr id="5" name="TextBox 4"/>
          <p:cNvSpPr txBox="1"/>
          <p:nvPr/>
        </p:nvSpPr>
        <p:spPr>
          <a:xfrm>
            <a:off x="4500562" y="0"/>
            <a:ext cx="4934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The Trafalgar square and the Nelson‘s column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гайд пар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39977" y="0"/>
            <a:ext cx="10655123" cy="7072338"/>
          </a:xfrm>
        </p:spPr>
      </p:pic>
      <p:sp>
        <p:nvSpPr>
          <p:cNvPr id="5" name="TextBox 4"/>
          <p:cNvSpPr txBox="1"/>
          <p:nvPr/>
        </p:nvSpPr>
        <p:spPr>
          <a:xfrm>
            <a:off x="7286644" y="42860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Hyde park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Admin\Рабочий стол\100_7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5" y="-1"/>
            <a:ext cx="10025132" cy="75188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londres_-_piccadilly_circus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643174" y="21429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Piccadilly circus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7200" y="733285"/>
            <a:ext cx="82296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Westminster Abbey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Hyde park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Tower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ouses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of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Parliaments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Big Ben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Trafalgar square Nelson‘s column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Buckingham Palace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Paul’s Cathedral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Tower Bridge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Piccadilly circus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76672"/>
            <a:ext cx="2520280" cy="158417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en-US" b="1" dirty="0" smtClean="0"/>
          </a:p>
          <a:p>
            <a:pPr>
              <a:buNone/>
            </a:pPr>
            <a:endParaRPr lang="ru-RU" b="1" dirty="0" smtClean="0"/>
          </a:p>
          <a:p>
            <a:pPr>
              <a:buFont typeface="Wingdings" pitchFamily="2" charset="2"/>
              <a:buChar char="Ø"/>
            </a:pPr>
            <a:endParaRPr lang="ru-RU" b="1" dirty="0" smtClean="0"/>
          </a:p>
          <a:p>
            <a:pPr>
              <a:buFont typeface="Wingdings" pitchFamily="2" charset="2"/>
              <a:buChar char="Ø"/>
            </a:pPr>
            <a:endParaRPr lang="ru-RU" b="1" dirty="0" smtClean="0"/>
          </a:p>
          <a:p>
            <a:pPr>
              <a:buFont typeface="Wingdings" pitchFamily="2" charset="2"/>
              <a:buChar char="Ø"/>
            </a:pPr>
            <a:endParaRPr lang="ru-RU" b="1" dirty="0" smtClean="0"/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95540" y="1124744"/>
          <a:ext cx="5832639" cy="4896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617"/>
                <a:gridCol w="416617"/>
                <a:gridCol w="416617"/>
                <a:gridCol w="416617"/>
                <a:gridCol w="416617"/>
                <a:gridCol w="416617"/>
                <a:gridCol w="416617"/>
                <a:gridCol w="416617"/>
                <a:gridCol w="416617"/>
                <a:gridCol w="416617"/>
                <a:gridCol w="381033"/>
                <a:gridCol w="452202"/>
                <a:gridCol w="416617"/>
                <a:gridCol w="416617"/>
              </a:tblGrid>
              <a:tr h="4896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‘s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’s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 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965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372200" y="1268760"/>
            <a:ext cx="237626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Westminster Abbey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Hyde park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Tower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Parliaments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Big Ben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Trafalgar square Nelson‘s column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Buckingham Palace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Paul’s Cathedral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Tower Bridge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Piccadilly circus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620688"/>
            <a:ext cx="8534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Find names of sights in London and make up the word from the letters which remain.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76672"/>
            <a:ext cx="2520280" cy="158417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en-US" b="1" dirty="0" smtClean="0"/>
          </a:p>
          <a:p>
            <a:pPr>
              <a:buNone/>
            </a:pPr>
            <a:endParaRPr lang="ru-RU" b="1" dirty="0" smtClean="0"/>
          </a:p>
          <a:p>
            <a:pPr>
              <a:buFont typeface="Wingdings" pitchFamily="2" charset="2"/>
              <a:buChar char="Ø"/>
            </a:pPr>
            <a:endParaRPr lang="ru-RU" b="1" dirty="0" smtClean="0"/>
          </a:p>
          <a:p>
            <a:pPr>
              <a:buFont typeface="Wingdings" pitchFamily="2" charset="2"/>
              <a:buChar char="Ø"/>
            </a:pPr>
            <a:endParaRPr lang="ru-RU" b="1" dirty="0" smtClean="0"/>
          </a:p>
          <a:p>
            <a:pPr>
              <a:buFont typeface="Wingdings" pitchFamily="2" charset="2"/>
              <a:buChar char="Ø"/>
            </a:pPr>
            <a:endParaRPr lang="ru-RU" b="1" dirty="0" smtClean="0"/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755576" y="764704"/>
          <a:ext cx="7560840" cy="52565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0060"/>
                <a:gridCol w="540060"/>
                <a:gridCol w="540060"/>
                <a:gridCol w="540060"/>
                <a:gridCol w="540060"/>
                <a:gridCol w="540060"/>
                <a:gridCol w="540060"/>
                <a:gridCol w="540060"/>
                <a:gridCol w="540060"/>
                <a:gridCol w="540060"/>
                <a:gridCol w="493932"/>
                <a:gridCol w="586188"/>
                <a:gridCol w="540060"/>
                <a:gridCol w="540060"/>
              </a:tblGrid>
              <a:tr h="5256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‘s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565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565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565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’s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565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565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 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565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565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5658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565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 rot="5400000">
            <a:off x="2124522" y="3716238"/>
            <a:ext cx="316835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707904" y="5301208"/>
            <a:ext cx="1008112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3168638" y="3608226"/>
            <a:ext cx="2232248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283968" y="4725144"/>
            <a:ext cx="43204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>
            <a:off x="4427984" y="5013176"/>
            <a:ext cx="57606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707904" y="5877272"/>
            <a:ext cx="165618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 flipH="1" flipV="1">
            <a:off x="4752020" y="5265204"/>
            <a:ext cx="1224136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5363294" y="5229200"/>
            <a:ext cx="1152922" cy="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940152" y="5805264"/>
            <a:ext cx="208823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364088" y="4653136"/>
            <a:ext cx="576064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 flipH="1" flipV="1">
            <a:off x="7200292" y="4977172"/>
            <a:ext cx="165618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-503770" y="4256298"/>
            <a:ext cx="324036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115616" y="5877272"/>
            <a:ext cx="208823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5400000" flipH="1" flipV="1">
            <a:off x="1764482" y="4436318"/>
            <a:ext cx="288032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475656" y="2636912"/>
            <a:ext cx="46856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rot="5400000">
            <a:off x="179512" y="3933056"/>
            <a:ext cx="2592288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10800000">
            <a:off x="7452320" y="3645024"/>
            <a:ext cx="72008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 flipH="1" flipV="1">
            <a:off x="6912260" y="2384884"/>
            <a:ext cx="252028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10800000">
            <a:off x="5724128" y="1412776"/>
            <a:ext cx="1224136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5400000">
            <a:off x="5003254" y="3356992"/>
            <a:ext cx="3889226" cy="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10800000">
            <a:off x="6444208" y="5301208"/>
            <a:ext cx="504056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 flipH="1" flipV="1">
            <a:off x="5616116" y="4473116"/>
            <a:ext cx="165618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5400000">
            <a:off x="1691680" y="2924944"/>
            <a:ext cx="57606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5400000">
            <a:off x="1259632" y="4437112"/>
            <a:ext cx="172819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rot="5400000">
            <a:off x="1331640" y="3933056"/>
            <a:ext cx="273630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2123728" y="5301208"/>
            <a:ext cx="57606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rot="10800000">
            <a:off x="1043608" y="2204864"/>
            <a:ext cx="108012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431540" y="1592796"/>
            <a:ext cx="1224136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5400000" flipH="1" flipV="1">
            <a:off x="1332434" y="1267966"/>
            <a:ext cx="72008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1691680" y="908720"/>
            <a:ext cx="316835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rot="5400000">
            <a:off x="3455876" y="2312876"/>
            <a:ext cx="280831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2051720" y="1700808"/>
            <a:ext cx="64807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rot="5400000">
            <a:off x="2412554" y="1988840"/>
            <a:ext cx="575270" cy="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2699792" y="2276872"/>
            <a:ext cx="64807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rot="5400000" flipH="1" flipV="1">
            <a:off x="2951820" y="1880828"/>
            <a:ext cx="792088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3347864" y="1484784"/>
            <a:ext cx="504056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5364088" y="2132856"/>
            <a:ext cx="1152128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rot="5400000">
            <a:off x="5975362" y="2672916"/>
            <a:ext cx="1080914" cy="7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rot="10800000">
            <a:off x="5940152" y="3212976"/>
            <a:ext cx="57606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rot="5400000" flipH="1" flipV="1">
            <a:off x="5580112" y="2852936"/>
            <a:ext cx="72008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rot="10800000">
            <a:off x="5292080" y="2492896"/>
            <a:ext cx="64807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rot="5400000">
            <a:off x="4427984" y="3356992"/>
            <a:ext cx="172819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5292080" y="1124744"/>
            <a:ext cx="288032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rot="5400000" flipH="1" flipV="1">
            <a:off x="6408204" y="2600908"/>
            <a:ext cx="208823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24000" y="1397000"/>
          <a:ext cx="6096000" cy="475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59632" y="404664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Check yourself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!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школа\Pictures\лондон\www_textsite_1_1188548111_05_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5192106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357290" y="928671"/>
          <a:ext cx="6864423" cy="56994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8141"/>
                <a:gridCol w="2288141"/>
                <a:gridCol w="2288141"/>
              </a:tblGrid>
              <a:tr h="642941">
                <a:tc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600" b="1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3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ru-RU" sz="3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0565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0565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•</a:t>
                      </a:r>
                    </a:p>
                  </a:txBody>
                  <a:tcPr/>
                </a:tc>
              </a:tr>
              <a:tr h="50565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0565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•</a:t>
                      </a: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0565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•</a:t>
                      </a:r>
                    </a:p>
                  </a:txBody>
                  <a:tcPr/>
                </a:tc>
              </a:tr>
              <a:tr h="50565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•</a:t>
                      </a:r>
                    </a:p>
                  </a:txBody>
                  <a:tcPr/>
                </a:tc>
              </a:tr>
              <a:tr h="50565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0565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0565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•</a:t>
                      </a:r>
                    </a:p>
                  </a:txBody>
                  <a:tcPr/>
                </a:tc>
              </a:tr>
              <a:tr h="50565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ru-RU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Arial" pitchFamily="34" charset="0"/>
                          <a:cs typeface="Arial" pitchFamily="34" charset="0"/>
                        </a:rPr>
                        <a:t>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331640" y="404664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Right answers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786314" y="1785926"/>
            <a:ext cx="2286018" cy="4500593"/>
            <a:chOff x="4786314" y="2000240"/>
            <a:chExt cx="2286018" cy="4500593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 rot="10800000" flipV="1">
              <a:off x="4786316" y="2500305"/>
              <a:ext cx="2286015" cy="4743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4786314" y="5500702"/>
              <a:ext cx="2240798" cy="5046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rot="5400000">
              <a:off x="4533716" y="5253234"/>
              <a:ext cx="5051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10800000" flipV="1">
              <a:off x="4786314" y="6000766"/>
              <a:ext cx="2286018" cy="5000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rot="5400000">
              <a:off x="6533980" y="4038788"/>
              <a:ext cx="10767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0800000" flipV="1">
              <a:off x="4786316" y="4572007"/>
              <a:ext cx="2286015" cy="4028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4786314" y="2000240"/>
              <a:ext cx="2240798" cy="5046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4786314" y="3000372"/>
              <a:ext cx="2240798" cy="5046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564904"/>
            <a:ext cx="69127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Thank you</a:t>
            </a:r>
            <a:endParaRPr lang="ru-RU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blipFill>
                <a:blip r:embed="rId2"/>
                <a:stretch>
                  <a:fillRect/>
                </a:stretch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691680" y="1052736"/>
            <a:ext cx="4296787" cy="1452440"/>
            <a:chOff x="1676328" y="1122816"/>
            <a:chExt cx="4296787" cy="1452440"/>
          </a:xfrm>
        </p:grpSpPr>
        <p:pic>
          <p:nvPicPr>
            <p:cNvPr id="2050" name="Picture 2" descr="C:\Users\школа\Pictures\a74237d9f5b0.jpg"/>
            <p:cNvPicPr>
              <a:picLocks noChangeAspect="1" noChangeArrowheads="1"/>
            </p:cNvPicPr>
            <p:nvPr/>
          </p:nvPicPr>
          <p:blipFill>
            <a:blip r:embed="rId3" cstate="print"/>
            <a:srcRect l="78418" t="11741" r="1955" b="69761"/>
            <a:stretch>
              <a:fillRect/>
            </a:stretch>
          </p:blipFill>
          <p:spPr bwMode="auto">
            <a:xfrm rot="20273156">
              <a:off x="1676328" y="1194775"/>
              <a:ext cx="1394200" cy="1314040"/>
            </a:xfrm>
            <a:prstGeom prst="rect">
              <a:avLst/>
            </a:prstGeom>
            <a:noFill/>
          </p:spPr>
        </p:pic>
        <p:pic>
          <p:nvPicPr>
            <p:cNvPr id="8" name="Picture 5" descr="C:\Users\школа\Pictures\a74237d9f5b0.jpg"/>
            <p:cNvPicPr>
              <a:picLocks noChangeAspect="1" noChangeArrowheads="1"/>
            </p:cNvPicPr>
            <p:nvPr/>
          </p:nvPicPr>
          <p:blipFill>
            <a:blip r:embed="rId3" cstate="print"/>
            <a:srcRect l="40329" t="9538" r="40044" b="70267"/>
            <a:stretch>
              <a:fillRect/>
            </a:stretch>
          </p:blipFill>
          <p:spPr bwMode="auto">
            <a:xfrm rot="20572233">
              <a:off x="4604963" y="1150987"/>
              <a:ext cx="1368152" cy="1407809"/>
            </a:xfrm>
            <a:prstGeom prst="rect">
              <a:avLst/>
            </a:prstGeom>
            <a:noFill/>
          </p:spPr>
        </p:pic>
        <p:pic>
          <p:nvPicPr>
            <p:cNvPr id="2051" name="Picture 3" descr="C:\Users\школа\Pictures\a74237d9f5b0.jpg"/>
            <p:cNvPicPr>
              <a:picLocks noChangeAspect="1" noChangeArrowheads="1"/>
            </p:cNvPicPr>
            <p:nvPr/>
          </p:nvPicPr>
          <p:blipFill>
            <a:blip r:embed="rId3" cstate="print"/>
            <a:srcRect l="3636" t="29734" r="73893" b="48649"/>
            <a:stretch>
              <a:fillRect/>
            </a:stretch>
          </p:blipFill>
          <p:spPr bwMode="auto">
            <a:xfrm rot="1197807">
              <a:off x="3118401" y="1122816"/>
              <a:ext cx="1509773" cy="1452440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4161697" y="4880329"/>
            <a:ext cx="3954201" cy="1472070"/>
            <a:chOff x="4161697" y="4880329"/>
            <a:chExt cx="3954201" cy="1472070"/>
          </a:xfrm>
        </p:grpSpPr>
        <p:pic>
          <p:nvPicPr>
            <p:cNvPr id="2052" name="Picture 4" descr="C:\Users\школа\Pictures\a74237d9f5b0.jpg"/>
            <p:cNvPicPr>
              <a:picLocks noChangeAspect="1" noChangeArrowheads="1"/>
            </p:cNvPicPr>
            <p:nvPr/>
          </p:nvPicPr>
          <p:blipFill>
            <a:blip r:embed="rId3" cstate="print"/>
            <a:srcRect l="69342" t="29812" r="3351" b="47796"/>
            <a:stretch>
              <a:fillRect/>
            </a:stretch>
          </p:blipFill>
          <p:spPr bwMode="auto">
            <a:xfrm rot="839980">
              <a:off x="6441410" y="4979303"/>
              <a:ext cx="1674488" cy="1373096"/>
            </a:xfrm>
            <a:prstGeom prst="rect">
              <a:avLst/>
            </a:prstGeom>
            <a:noFill/>
          </p:spPr>
        </p:pic>
        <p:pic>
          <p:nvPicPr>
            <p:cNvPr id="2053" name="Picture 5" descr="C:\Users\школа\Pictures\a74237d9f5b0.jpg"/>
            <p:cNvPicPr>
              <a:picLocks noChangeAspect="1" noChangeArrowheads="1"/>
            </p:cNvPicPr>
            <p:nvPr/>
          </p:nvPicPr>
          <p:blipFill>
            <a:blip r:embed="rId3" cstate="print"/>
            <a:srcRect l="40329" t="9538" r="40044" b="70267"/>
            <a:stretch>
              <a:fillRect/>
            </a:stretch>
          </p:blipFill>
          <p:spPr bwMode="auto">
            <a:xfrm rot="1543883">
              <a:off x="4161697" y="4880329"/>
              <a:ext cx="1368152" cy="1407809"/>
            </a:xfrm>
            <a:prstGeom prst="rect">
              <a:avLst/>
            </a:prstGeom>
            <a:noFill/>
          </p:spPr>
        </p:pic>
        <p:pic>
          <p:nvPicPr>
            <p:cNvPr id="9" name="Picture 2" descr="C:\Users\школа\Pictures\a74237d9f5b0.jpg"/>
            <p:cNvPicPr>
              <a:picLocks noChangeAspect="1" noChangeArrowheads="1"/>
            </p:cNvPicPr>
            <p:nvPr/>
          </p:nvPicPr>
          <p:blipFill>
            <a:blip r:embed="rId3" cstate="print"/>
            <a:srcRect l="78418" t="11741" r="1955" b="69761"/>
            <a:stretch>
              <a:fillRect/>
            </a:stretch>
          </p:blipFill>
          <p:spPr bwMode="auto">
            <a:xfrm rot="20273156">
              <a:off x="5403311" y="4931696"/>
              <a:ext cx="1345110" cy="126777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Общие сведения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51520" y="836712"/>
          <a:ext cx="8712968" cy="5877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83159"/>
                <a:gridCol w="512980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страны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i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2292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Расположение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i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Административное деление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i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правления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i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92048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Глава государства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i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8904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Большие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города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i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Валюта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i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Климат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i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Реки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i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Столица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 i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Визитка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51920" y="764704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Соединенное Королевство Великобритании  и Северной Ирландии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1340768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Британские острова, отделена от материка Английским каналом (</a:t>
            </a:r>
            <a:r>
              <a:rPr lang="ru-RU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Ла-манш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920" y="198884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Англия, Шотландия, Уэльс, Северная Ирландия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1920" y="278092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Конституционная монархия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1920" y="3140968"/>
            <a:ext cx="5292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Король или королева, власть ограничивается парламентом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1920" y="378904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Манчестер, Глазго, Эдинбург,  Белфаст, Ливерпуль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51920" y="450912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Фунт стерлингов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1920" y="486916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Мягкий , теплый, дождливый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1920" y="537321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Клайд, Темза, </a:t>
            </a:r>
            <a:r>
              <a:rPr lang="ru-RU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Северн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51920" y="587727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Лондон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51920" y="628652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Самостоятельно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big-ben-houses-parliament-london-englan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14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143041" y="-214338"/>
            <a:ext cx="11352067" cy="7072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246909" y="0"/>
            <a:ext cx="1039090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370-London Walking Tour-img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36952" y="0"/>
            <a:ext cx="9280952" cy="70187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1281</TotalTime>
  <Words>546</Words>
  <Application>Microsoft Office PowerPoint</Application>
  <PresentationFormat>Экран (4:3)</PresentationFormat>
  <Paragraphs>398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London</vt:lpstr>
      <vt:lpstr>Общие сведения</vt:lpstr>
      <vt:lpstr>Слайд 3</vt:lpstr>
      <vt:lpstr>Общие сведения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</dc:title>
  <dc:creator>школа</dc:creator>
  <cp:lastModifiedBy>Admin</cp:lastModifiedBy>
  <cp:revision>125</cp:revision>
  <dcterms:created xsi:type="dcterms:W3CDTF">2010-11-17T04:45:17Z</dcterms:created>
  <dcterms:modified xsi:type="dcterms:W3CDTF">2012-01-24T05:33:48Z</dcterms:modified>
</cp:coreProperties>
</file>