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BBC7-FAF6-4A1C-89BC-D7BF72E1F27F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B32-3663-441C-863E-194676435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90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BBC7-FAF6-4A1C-89BC-D7BF72E1F27F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B32-3663-441C-863E-194676435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71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BBC7-FAF6-4A1C-89BC-D7BF72E1F27F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B32-3663-441C-863E-194676435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46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BBC7-FAF6-4A1C-89BC-D7BF72E1F27F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B32-3663-441C-863E-194676435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83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BBC7-FAF6-4A1C-89BC-D7BF72E1F27F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B32-3663-441C-863E-194676435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0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BBC7-FAF6-4A1C-89BC-D7BF72E1F27F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B32-3663-441C-863E-194676435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37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BBC7-FAF6-4A1C-89BC-D7BF72E1F27F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B32-3663-441C-863E-194676435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2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BBC7-FAF6-4A1C-89BC-D7BF72E1F27F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B32-3663-441C-863E-194676435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56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BBC7-FAF6-4A1C-89BC-D7BF72E1F27F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B32-3663-441C-863E-194676435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92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BBC7-FAF6-4A1C-89BC-D7BF72E1F27F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B32-3663-441C-863E-194676435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30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BBC7-FAF6-4A1C-89BC-D7BF72E1F27F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FB32-3663-441C-863E-194676435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3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BBC7-FAF6-4A1C-89BC-D7BF72E1F27F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DFB32-3663-441C-863E-194676435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34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326779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Открытый урок во 2-м классе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по английскому языку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 ГБОУ СОШ №1929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на тему «Давайте знакомиться!»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Учитель: Мамедова </a:t>
            </a:r>
            <a:r>
              <a:rPr lang="ru-RU" b="1" dirty="0" err="1"/>
              <a:t>Севда</a:t>
            </a:r>
            <a:r>
              <a:rPr lang="ru-RU" b="1" dirty="0"/>
              <a:t> </a:t>
            </a:r>
            <a:r>
              <a:rPr lang="ru-RU" b="1" dirty="0" err="1"/>
              <a:t>Адалят</a:t>
            </a:r>
            <a:r>
              <a:rPr lang="ru-RU" b="1" dirty="0"/>
              <a:t> </a:t>
            </a:r>
            <a:r>
              <a:rPr lang="ru-RU" b="1" dirty="0" err="1"/>
              <a:t>кызы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3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764704"/>
            <a:ext cx="61926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Цели урока: </a:t>
            </a:r>
            <a:r>
              <a:rPr lang="ru-RU" dirty="0"/>
              <a:t>развитие </a:t>
            </a:r>
            <a:r>
              <a:rPr lang="ru-RU" dirty="0" smtClean="0"/>
              <a:t>интереса </a:t>
            </a:r>
            <a:r>
              <a:rPr lang="ru-RU" dirty="0"/>
              <a:t>к изучению английского языка и культуры стран изучаемого языка,</a:t>
            </a:r>
            <a:r>
              <a:rPr lang="ru-RU" b="1" dirty="0"/>
              <a:t> </a:t>
            </a:r>
            <a:r>
              <a:rPr lang="ru-RU" dirty="0"/>
              <a:t>развитие навыков и умений устной речи у учащихся: обучение повествованию о себе, ведения диалога (вопросы: «</a:t>
            </a:r>
            <a:r>
              <a:rPr lang="en-US" dirty="0"/>
              <a:t>What is your name</a:t>
            </a:r>
            <a:r>
              <a:rPr lang="ru-RU" dirty="0"/>
              <a:t>?», «</a:t>
            </a:r>
            <a:r>
              <a:rPr lang="en-US" dirty="0"/>
              <a:t>How are you</a:t>
            </a:r>
            <a:r>
              <a:rPr lang="ru-RU" dirty="0"/>
              <a:t>?»; и ответы: «</a:t>
            </a:r>
            <a:r>
              <a:rPr lang="en-US" dirty="0"/>
              <a:t>I</a:t>
            </a:r>
            <a:r>
              <a:rPr lang="ru-RU" dirty="0"/>
              <a:t>’</a:t>
            </a:r>
            <a:r>
              <a:rPr lang="en-US" dirty="0"/>
              <a:t>m fine</a:t>
            </a:r>
            <a:r>
              <a:rPr lang="ru-RU" dirty="0"/>
              <a:t>, </a:t>
            </a:r>
            <a:r>
              <a:rPr lang="en-US" dirty="0"/>
              <a:t>thanks</a:t>
            </a:r>
            <a:r>
              <a:rPr lang="ru-RU" dirty="0"/>
              <a:t>», «</a:t>
            </a:r>
            <a:r>
              <a:rPr lang="en-US" dirty="0"/>
              <a:t>I am</a:t>
            </a:r>
            <a:r>
              <a:rPr lang="ru-RU" dirty="0"/>
              <a:t>…», «</a:t>
            </a:r>
            <a:r>
              <a:rPr lang="en-US" dirty="0"/>
              <a:t>My name is</a:t>
            </a:r>
            <a:r>
              <a:rPr lang="ru-RU" dirty="0"/>
              <a:t>…», «</a:t>
            </a:r>
            <a:r>
              <a:rPr lang="en-US" dirty="0"/>
              <a:t>That is</a:t>
            </a:r>
            <a:r>
              <a:rPr lang="ru-RU" dirty="0" smtClean="0"/>
              <a:t>…»;</a:t>
            </a:r>
            <a:endParaRPr lang="ru-RU" dirty="0"/>
          </a:p>
          <a:p>
            <a:endParaRPr lang="ru-RU" b="1" dirty="0" smtClean="0"/>
          </a:p>
          <a:p>
            <a:r>
              <a:rPr lang="ru-RU" b="1" dirty="0" smtClean="0"/>
              <a:t>Задачи:</a:t>
            </a:r>
            <a:r>
              <a:rPr lang="ru-RU" dirty="0"/>
              <a:t> </a:t>
            </a:r>
          </a:p>
          <a:p>
            <a:r>
              <a:rPr lang="ru-RU" i="1" u="sng" dirty="0"/>
              <a:t>Обучающая</a:t>
            </a:r>
            <a:r>
              <a:rPr lang="ru-RU" dirty="0"/>
              <a:t>: создать для учащихся необходимые условия для освоения материала «3накомство»;</a:t>
            </a:r>
          </a:p>
          <a:p>
            <a:r>
              <a:rPr lang="ru-RU" dirty="0"/>
              <a:t>отработать произношение отдельных звуков;</a:t>
            </a:r>
          </a:p>
          <a:p>
            <a:r>
              <a:rPr lang="ru-RU" i="1" u="sng" dirty="0"/>
              <a:t>Развивающая</a:t>
            </a:r>
            <a:r>
              <a:rPr lang="ru-RU" dirty="0"/>
              <a:t>: развить умения и навыки устной речи, логическое мышление, память, умение работать самостоятельно и в группе;</a:t>
            </a:r>
          </a:p>
          <a:p>
            <a:r>
              <a:rPr lang="ru-RU" i="1" u="sng" dirty="0"/>
              <a:t>Воспитательная</a:t>
            </a:r>
            <a:r>
              <a:rPr lang="ru-RU" dirty="0"/>
              <a:t>: воспитать интерес к иностранному языку, как к средству общения, к многообразию средств английского языка, культуре речи; развить внимание, чувство ответственности за получаемые знания;</a:t>
            </a:r>
          </a:p>
        </p:txBody>
      </p:sp>
    </p:spTree>
    <p:extLst>
      <p:ext uri="{BB962C8B-B14F-4D97-AF65-F5344CB8AC3E}">
        <p14:creationId xmlns:p14="http://schemas.microsoft.com/office/powerpoint/2010/main" val="22065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18532" y="1052736"/>
            <a:ext cx="52383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Песня </a:t>
            </a:r>
            <a:r>
              <a:rPr lang="en-US" sz="4800" dirty="0" smtClean="0"/>
              <a:t>Alphabet</a:t>
            </a:r>
            <a:endParaRPr lang="ru-RU" sz="4800" dirty="0" smtClean="0"/>
          </a:p>
          <a:p>
            <a:endParaRPr lang="ru-RU" sz="2400" dirty="0"/>
          </a:p>
          <a:p>
            <a:r>
              <a:rPr lang="en-US" sz="3600" dirty="0" smtClean="0"/>
              <a:t>A </a:t>
            </a:r>
            <a:r>
              <a:rPr lang="en-US" sz="3600" dirty="0"/>
              <a:t>B C D E F G H I J K L,</a:t>
            </a:r>
            <a:endParaRPr lang="ru-RU" sz="3600" dirty="0"/>
          </a:p>
          <a:p>
            <a:r>
              <a:rPr lang="en-US" sz="3600" dirty="0"/>
              <a:t>I can sing the alphabet.</a:t>
            </a:r>
            <a:endParaRPr lang="ru-RU" sz="3600" dirty="0"/>
          </a:p>
          <a:p>
            <a:r>
              <a:rPr lang="en-US" sz="3600" dirty="0"/>
              <a:t>Can you do the same?</a:t>
            </a:r>
            <a:endParaRPr lang="ru-RU" sz="3600" dirty="0"/>
          </a:p>
          <a:p>
            <a:r>
              <a:rPr lang="en-US" sz="3600" dirty="0"/>
              <a:t>I can sing the alphabet,</a:t>
            </a:r>
            <a:endParaRPr lang="ru-RU" sz="3600" dirty="0"/>
          </a:p>
          <a:p>
            <a:r>
              <a:rPr lang="en-US" sz="3600" dirty="0"/>
              <a:t>I’ve got it in my head!</a:t>
            </a:r>
            <a:endParaRPr lang="ru-RU" sz="3600" dirty="0"/>
          </a:p>
          <a:p>
            <a:r>
              <a:rPr lang="en-US" sz="3600" dirty="0"/>
              <a:t>N O P Q R S T U V W X Y Z!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2122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65077" y="1628800"/>
            <a:ext cx="25740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Hello, hello, hello,</a:t>
            </a:r>
            <a:endParaRPr lang="ru-RU" sz="2400" dirty="0" smtClean="0"/>
          </a:p>
          <a:p>
            <a:r>
              <a:rPr lang="en-US" sz="2400" dirty="0" smtClean="0"/>
              <a:t>I’m Punch, hello, hello!</a:t>
            </a:r>
            <a:endParaRPr lang="ru-RU" sz="2400" dirty="0" smtClean="0"/>
          </a:p>
          <a:p>
            <a:r>
              <a:rPr lang="en-US" sz="2400" dirty="0" smtClean="0"/>
              <a:t>Hello, hello, hello,</a:t>
            </a:r>
            <a:endParaRPr lang="ru-RU" sz="2400" dirty="0" smtClean="0"/>
          </a:p>
          <a:p>
            <a:r>
              <a:rPr lang="en-US" sz="2400" dirty="0" smtClean="0"/>
              <a:t>I’m Judy, hello!</a:t>
            </a:r>
            <a:endParaRPr lang="ru-RU" sz="2400" dirty="0" smtClean="0"/>
          </a:p>
          <a:p>
            <a:r>
              <a:rPr lang="en-US" sz="2400" dirty="0" smtClean="0"/>
              <a:t>Hello, hello, hello,</a:t>
            </a:r>
            <a:endParaRPr lang="ru-RU" sz="2400" dirty="0" smtClean="0"/>
          </a:p>
          <a:p>
            <a:r>
              <a:rPr lang="en-US" sz="2400" dirty="0" smtClean="0"/>
              <a:t>I’m Nanny Shine, hello!</a:t>
            </a:r>
            <a:endParaRPr lang="ru-RU" sz="2400" dirty="0" smtClean="0"/>
          </a:p>
          <a:p>
            <a:r>
              <a:rPr lang="en-US" sz="2400" dirty="0" smtClean="0"/>
              <a:t>Hello, hello, hello,</a:t>
            </a:r>
            <a:endParaRPr lang="ru-RU" sz="2400" dirty="0" smtClean="0"/>
          </a:p>
          <a:p>
            <a:r>
              <a:rPr lang="en-US" sz="2400" dirty="0" smtClean="0"/>
              <a:t>I’m Larry, hello!</a:t>
            </a:r>
            <a:endParaRPr lang="ru-RU" sz="2400" dirty="0" smtClean="0"/>
          </a:p>
          <a:p>
            <a:r>
              <a:rPr lang="en-US" sz="2400" dirty="0" smtClean="0"/>
              <a:t>Hello, hello, hello,</a:t>
            </a:r>
            <a:endParaRPr lang="ru-RU" sz="2400" dirty="0" smtClean="0"/>
          </a:p>
          <a:p>
            <a:r>
              <a:rPr lang="en-US" sz="2400" dirty="0" smtClean="0"/>
              <a:t>I</a:t>
            </a:r>
            <a:r>
              <a:rPr lang="ru-RU" sz="2400" dirty="0" smtClean="0"/>
              <a:t>’</a:t>
            </a:r>
            <a:r>
              <a:rPr lang="en-US" sz="2400" dirty="0" smtClean="0"/>
              <a:t>m Lulu</a:t>
            </a:r>
            <a:r>
              <a:rPr lang="ru-RU" sz="2400" dirty="0" smtClean="0"/>
              <a:t>, </a:t>
            </a:r>
            <a:r>
              <a:rPr lang="en-US" sz="2400" dirty="0" smtClean="0"/>
              <a:t>hello</a:t>
            </a:r>
            <a:r>
              <a:rPr lang="ru-RU" sz="2400" dirty="0" smtClean="0"/>
              <a:t>!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58975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Постарайтесь запомнить имена, которые </a:t>
            </a:r>
            <a:r>
              <a:rPr lang="ru-RU" sz="2000" b="1" dirty="0" smtClean="0"/>
              <a:t>вы услышите в песне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624693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07" y="919946"/>
            <a:ext cx="2237739" cy="191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1124744"/>
            <a:ext cx="1484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H </a:t>
            </a:r>
            <a:r>
              <a:rPr lang="en-US" sz="6400" dirty="0" err="1" smtClean="0"/>
              <a:t>h</a:t>
            </a:r>
            <a:endParaRPr lang="ru-RU" sz="64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8864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Примеры сопоставления букв </a:t>
            </a:r>
            <a:r>
              <a:rPr lang="ru-RU" smtClean="0"/>
              <a:t>и изображений </a:t>
            </a:r>
            <a:r>
              <a:rPr lang="ru-RU" dirty="0" smtClean="0"/>
              <a:t>предметов или животных, начинающихся на эти буквы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265" y="964045"/>
            <a:ext cx="2440881" cy="1830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948264" y="1196752"/>
            <a:ext cx="1484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B </a:t>
            </a:r>
            <a:r>
              <a:rPr lang="en-US" sz="6400" dirty="0" err="1" smtClean="0"/>
              <a:t>b</a:t>
            </a:r>
            <a:endParaRPr lang="ru-RU" sz="6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07" y="3789040"/>
            <a:ext cx="2264768" cy="1698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660232" y="4072287"/>
            <a:ext cx="1484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L </a:t>
            </a:r>
            <a:r>
              <a:rPr lang="en-US" sz="6400" dirty="0" err="1" smtClean="0"/>
              <a:t>l</a:t>
            </a:r>
            <a:endParaRPr lang="ru-RU" sz="6400" dirty="0"/>
          </a:p>
        </p:txBody>
      </p:sp>
      <p:pic>
        <p:nvPicPr>
          <p:cNvPr id="1030" name="Picture 6" descr="F:\Алфавит цветные картинки\1231252822_psikhol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78879"/>
            <a:ext cx="1510310" cy="225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24701" y="4072287"/>
            <a:ext cx="1484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C </a:t>
            </a:r>
            <a:r>
              <a:rPr lang="en-US" sz="6400" dirty="0" err="1" smtClean="0"/>
              <a:t>c</a:t>
            </a:r>
            <a:endParaRPr lang="ru-RU" sz="6400" dirty="0"/>
          </a:p>
        </p:txBody>
      </p:sp>
    </p:spTree>
    <p:extLst>
      <p:ext uri="{BB962C8B-B14F-4D97-AF65-F5344CB8AC3E}">
        <p14:creationId xmlns:p14="http://schemas.microsoft.com/office/powerpoint/2010/main" val="407610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205981" cy="206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15816" y="896586"/>
            <a:ext cx="1484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O </a:t>
            </a:r>
            <a:r>
              <a:rPr lang="en-US" sz="6400" dirty="0" err="1" smtClean="0"/>
              <a:t>o</a:t>
            </a:r>
            <a:endParaRPr lang="ru-RU" sz="6400" dirty="0"/>
          </a:p>
        </p:txBody>
      </p:sp>
      <p:pic>
        <p:nvPicPr>
          <p:cNvPr id="2051" name="Picture 3" descr="F:\Алфавит цветные картинки\CX350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30" y="3356992"/>
            <a:ext cx="2076975" cy="223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292671" y="3977021"/>
            <a:ext cx="1484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F </a:t>
            </a:r>
            <a:r>
              <a:rPr lang="en-US" sz="6400" dirty="0" err="1" smtClean="0"/>
              <a:t>f</a:t>
            </a:r>
            <a:endParaRPr lang="ru-RU" sz="6400" dirty="0"/>
          </a:p>
        </p:txBody>
      </p:sp>
      <p:pic>
        <p:nvPicPr>
          <p:cNvPr id="2052" name="Picture 4" descr="F:\Алфавит цветные картинки\default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4664"/>
            <a:ext cx="2634178" cy="206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271792" y="923304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M </a:t>
            </a:r>
            <a:r>
              <a:rPr lang="en-US" sz="6400" dirty="0" err="1" smtClean="0"/>
              <a:t>m</a:t>
            </a:r>
            <a:endParaRPr lang="ru-RU" sz="6400" dirty="0"/>
          </a:p>
        </p:txBody>
      </p:sp>
      <p:pic>
        <p:nvPicPr>
          <p:cNvPr id="2056" name="Picture 8" descr="F:\Алфавит цветные картинки\flag(fkz)_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850" y="3265853"/>
            <a:ext cx="2387322" cy="255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068216" y="4085791"/>
            <a:ext cx="1484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S </a:t>
            </a:r>
            <a:r>
              <a:rPr lang="en-US" sz="6400" dirty="0" err="1" smtClean="0"/>
              <a:t>s</a:t>
            </a:r>
            <a:endParaRPr lang="ru-RU" sz="6400" dirty="0"/>
          </a:p>
        </p:txBody>
      </p:sp>
    </p:spTree>
    <p:extLst>
      <p:ext uri="{BB962C8B-B14F-4D97-AF65-F5344CB8AC3E}">
        <p14:creationId xmlns:p14="http://schemas.microsoft.com/office/powerpoint/2010/main" val="97075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9690"/>
            <a:ext cx="2233500" cy="2281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43808" y="810660"/>
            <a:ext cx="1484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R </a:t>
            </a:r>
            <a:r>
              <a:rPr lang="en-US" sz="6400" dirty="0" err="1" smtClean="0"/>
              <a:t>r</a:t>
            </a:r>
            <a:endParaRPr lang="ru-RU" sz="6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89745"/>
            <a:ext cx="1368152" cy="2341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76256" y="951899"/>
            <a:ext cx="1484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B </a:t>
            </a:r>
            <a:r>
              <a:rPr lang="en-US" sz="6400" dirty="0" err="1" smtClean="0"/>
              <a:t>b</a:t>
            </a:r>
            <a:endParaRPr lang="ru-RU" sz="6400" dirty="0"/>
          </a:p>
        </p:txBody>
      </p:sp>
      <p:pic>
        <p:nvPicPr>
          <p:cNvPr id="3076" name="Picture 4" descr="F:\Алфавит цветные картинки\0a08ddfd4dd3a5692f92b2049241d048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49" y="4118730"/>
            <a:ext cx="2430159" cy="177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996208" y="4468063"/>
            <a:ext cx="1484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P </a:t>
            </a:r>
            <a:r>
              <a:rPr lang="en-US" sz="6400" dirty="0" err="1" smtClean="0"/>
              <a:t>p</a:t>
            </a:r>
            <a:endParaRPr lang="ru-RU" sz="6400" dirty="0"/>
          </a:p>
        </p:txBody>
      </p:sp>
      <p:sp>
        <p:nvSpPr>
          <p:cNvPr id="10" name="TextBox 9"/>
          <p:cNvSpPr txBox="1"/>
          <p:nvPr/>
        </p:nvSpPr>
        <p:spPr>
          <a:xfrm>
            <a:off x="7308304" y="4581128"/>
            <a:ext cx="1484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T </a:t>
            </a:r>
            <a:r>
              <a:rPr lang="en-US" sz="6400" dirty="0" err="1" smtClean="0"/>
              <a:t>t</a:t>
            </a:r>
            <a:endParaRPr lang="ru-RU" sz="6400" dirty="0"/>
          </a:p>
        </p:txBody>
      </p:sp>
      <p:pic>
        <p:nvPicPr>
          <p:cNvPr id="3078" name="Picture 6" descr="F:\Алфавит цветные картинки\013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128" y="3670388"/>
            <a:ext cx="2129144" cy="241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52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175471" cy="2028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92280" y="808360"/>
            <a:ext cx="1484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E </a:t>
            </a:r>
            <a:r>
              <a:rPr lang="en-US" sz="6400" dirty="0" err="1" smtClean="0"/>
              <a:t>e</a:t>
            </a:r>
            <a:endParaRPr lang="ru-RU" sz="6400" dirty="0"/>
          </a:p>
        </p:txBody>
      </p:sp>
      <p:pic>
        <p:nvPicPr>
          <p:cNvPr id="4099" name="Picture 3" descr="F:\Алфавит цветные картинки\600_e88371cfe348ba3afbab9aff707cf26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332656"/>
            <a:ext cx="1882677" cy="213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96208" y="963060"/>
            <a:ext cx="1484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K </a:t>
            </a:r>
            <a:r>
              <a:rPr lang="en-US" sz="6400" dirty="0" err="1" smtClean="0"/>
              <a:t>k</a:t>
            </a:r>
            <a:endParaRPr lang="ru-RU" sz="6400" dirty="0"/>
          </a:p>
        </p:txBody>
      </p:sp>
      <p:pic>
        <p:nvPicPr>
          <p:cNvPr id="4100" name="Picture 4" descr="F:\Алфавит цветные картинки\4501989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56992"/>
            <a:ext cx="2313143" cy="252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996208" y="4005064"/>
            <a:ext cx="1791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W </a:t>
            </a:r>
            <a:r>
              <a:rPr lang="en-US" sz="6400" dirty="0" err="1" smtClean="0"/>
              <a:t>w</a:t>
            </a:r>
            <a:endParaRPr lang="ru-RU" sz="6400" dirty="0"/>
          </a:p>
        </p:txBody>
      </p:sp>
      <p:pic>
        <p:nvPicPr>
          <p:cNvPr id="4101" name="Picture 5" descr="F:\Алфавит цветные картинки\queen-dress-drawin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56992"/>
            <a:ext cx="1909225" cy="2619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244680" y="4081016"/>
            <a:ext cx="1484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Q </a:t>
            </a:r>
            <a:r>
              <a:rPr lang="en-US" sz="6400" smtClean="0"/>
              <a:t>q</a:t>
            </a:r>
            <a:endParaRPr lang="ru-RU" sz="6400" dirty="0"/>
          </a:p>
        </p:txBody>
      </p:sp>
    </p:spTree>
    <p:extLst>
      <p:ext uri="{BB962C8B-B14F-4D97-AF65-F5344CB8AC3E}">
        <p14:creationId xmlns:p14="http://schemas.microsoft.com/office/powerpoint/2010/main" val="635465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244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Открытый урок во 2-м классе по английскому языку в ГБОУ СОШ №1929 на тему «Давайте знакомиться!»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во 2-м классе по английскому языку в ГБОУ СОШ №1929 на тему «Давайте знакомиться!» </dc:title>
  <dc:creator>Krookie</dc:creator>
  <cp:lastModifiedBy>Krookie</cp:lastModifiedBy>
  <cp:revision>13</cp:revision>
  <dcterms:created xsi:type="dcterms:W3CDTF">2012-01-22T15:58:46Z</dcterms:created>
  <dcterms:modified xsi:type="dcterms:W3CDTF">2012-02-26T19:18:00Z</dcterms:modified>
</cp:coreProperties>
</file>