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7" r:id="rId2"/>
    <p:sldId id="258" r:id="rId3"/>
    <p:sldId id="263" r:id="rId4"/>
    <p:sldId id="261" r:id="rId5"/>
    <p:sldId id="267" r:id="rId6"/>
    <p:sldId id="272" r:id="rId7"/>
    <p:sldId id="265" r:id="rId8"/>
    <p:sldId id="268" r:id="rId9"/>
    <p:sldId id="273" r:id="rId10"/>
    <p:sldId id="262" r:id="rId11"/>
    <p:sldId id="271" r:id="rId12"/>
    <p:sldId id="260" r:id="rId13"/>
    <p:sldId id="269" r:id="rId14"/>
    <p:sldId id="270" r:id="rId15"/>
    <p:sldId id="266" r:id="rId16"/>
    <p:sldId id="282" r:id="rId17"/>
    <p:sldId id="275" r:id="rId18"/>
    <p:sldId id="277" r:id="rId19"/>
    <p:sldId id="297" r:id="rId20"/>
    <p:sldId id="284" r:id="rId21"/>
    <p:sldId id="287" r:id="rId22"/>
    <p:sldId id="286" r:id="rId23"/>
    <p:sldId id="276" r:id="rId24"/>
    <p:sldId id="281" r:id="rId25"/>
    <p:sldId id="285" r:id="rId26"/>
    <p:sldId id="280" r:id="rId27"/>
    <p:sldId id="279" r:id="rId28"/>
    <p:sldId id="288" r:id="rId29"/>
    <p:sldId id="291" r:id="rId30"/>
    <p:sldId id="290" r:id="rId31"/>
    <p:sldId id="29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1" autoAdjust="0"/>
    <p:restoredTop sz="94660"/>
  </p:normalViewPr>
  <p:slideViewPr>
    <p:cSldViewPr>
      <p:cViewPr varScale="1">
        <p:scale>
          <a:sx n="110" d="100"/>
          <a:sy n="110" d="100"/>
        </p:scale>
        <p:origin x="-16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6E6EA-0004-44D3-9260-D08F443A30E9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6B7BD-E8B0-4E3C-972B-685D00442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799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6B7BD-E8B0-4E3C-972B-685D004420E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854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6B7BD-E8B0-4E3C-972B-685D004420E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024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6B7BD-E8B0-4E3C-972B-685D004420E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5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A4F0323-F5CB-43FB-9533-3BBEE7CDE147}" type="datetimeFigureOut">
              <a:rPr lang="ru-RU" smtClean="0"/>
              <a:t>22.01.2012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80ACEEE-AEBA-4F06-B2F2-6CB68EBE92B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51;&#1077;&#1073;&#1077;&#1076;&#1080;&#1085;&#1072;&#1103;%20&#1074;&#1077;&#1088;&#1085;&#1086;&#1089;&#1090;&#1100;.flv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090;&#1072;&#1085;&#1077;&#1094;%20%20&#1084;&#1072;&#1083;&#1077;&#1085;&#1100;&#1082;&#1080;&#1093;.vk%5b1%5d.flv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6" y="8561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14400" y="3446214"/>
            <a:ext cx="7772400" cy="1999010"/>
          </a:xfrm>
        </p:spPr>
        <p:txBody>
          <a:bodyPr/>
          <a:lstStyle/>
          <a:p>
            <a:pPr algn="ctr"/>
            <a:r>
              <a:rPr lang="ru-RU" sz="8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Рисуем птиц</a:t>
            </a:r>
            <a:endParaRPr lang="ru-RU" sz="8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14400" y="1412776"/>
            <a:ext cx="7772400" cy="158417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</a:rPr>
              <a:t>Урок рисования в 4 классе</a:t>
            </a:r>
            <a:endParaRPr lang="ru-RU" sz="4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1152128"/>
          </a:xfrm>
        </p:spPr>
        <p:txBody>
          <a:bodyPr/>
          <a:lstStyle/>
          <a:p>
            <a:pPr algn="ctr"/>
            <a:r>
              <a:rPr lang="ru-RU" sz="8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ЛЕБЕДИ</a:t>
            </a:r>
            <a:endParaRPr lang="ru-RU" sz="8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15" y="1196752"/>
            <a:ext cx="8424936" cy="6318702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24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0" y="0"/>
            <a:ext cx="8925005" cy="7117047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802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6" y="8561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6" y="188640"/>
            <a:ext cx="9365386" cy="6453336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24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4853"/>
            <a:ext cx="9144000" cy="6858000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802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38977"/>
            <a:ext cx="9745801" cy="6597352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802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125" y="-99392"/>
            <a:ext cx="10267556" cy="6957392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802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hlinkClick r:id="rId3" action="ppaction://hlinkfile"/>
              </a:rPr>
              <a:t>Лебединая верность</a:t>
            </a:r>
            <a:endParaRPr lang="ru-RU" dirty="0" smtClean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5" y="1412776"/>
            <a:ext cx="8784976" cy="5060265"/>
          </a:xfrm>
          <a:effectLst>
            <a:glow rad="139700">
              <a:schemeClr val="accent5">
                <a:satMod val="175000"/>
                <a:alpha val="4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583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1152128"/>
          </a:xfrm>
        </p:spPr>
        <p:txBody>
          <a:bodyPr/>
          <a:lstStyle/>
          <a:p>
            <a:r>
              <a:rPr lang="ru-RU" sz="4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Врубель М.А.  Царевна-лебедь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80728"/>
            <a:ext cx="4464496" cy="6375859"/>
          </a:xfrm>
          <a:effectLst>
            <a:softEdge rad="317500"/>
          </a:effectLst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29441"/>
            <a:ext cx="320420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37824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ЧАЙКОВСКИЙ П.И. </a:t>
            </a:r>
            <a:br>
              <a:rPr lang="ru-RU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БАЛЕТ «Лебединое озеро» </a:t>
            </a:r>
            <a:endParaRPr lang="ru-RU" sz="4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3312368" cy="4925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72816"/>
            <a:ext cx="4752528" cy="488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7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10" y="269301"/>
            <a:ext cx="9250661" cy="6336704"/>
          </a:xfrm>
          <a:effectLst>
            <a:softEdge rad="635000"/>
          </a:effec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84" y="8852"/>
            <a:ext cx="9342692" cy="62284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Объект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" y="38845"/>
            <a:ext cx="9219637" cy="634248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6" y="-21459"/>
            <a:ext cx="9032207" cy="6719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Объект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5693"/>
            <a:ext cx="4632077" cy="648490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739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5" y="-17307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" y="-43553"/>
            <a:ext cx="9145259" cy="6875275"/>
          </a:xfrm>
        </p:spPr>
      </p:pic>
    </p:spTree>
    <p:extLst>
      <p:ext uri="{BB962C8B-B14F-4D97-AF65-F5344CB8AC3E}">
        <p14:creationId xmlns:p14="http://schemas.microsoft.com/office/powerpoint/2010/main" val="524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 action="ppaction://hlinkfile"/>
              </a:rPr>
              <a:t>Танец маленьких лебедей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056784" cy="574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3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53" y="-50948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14400" y="1988840"/>
            <a:ext cx="7772400" cy="1296144"/>
          </a:xfrm>
        </p:spPr>
        <p:txBody>
          <a:bodyPr/>
          <a:lstStyle/>
          <a:p>
            <a:pPr algn="ctr"/>
            <a:r>
              <a:rPr lang="ru-RU" sz="8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ФИЗМИНУТКА   </a:t>
            </a:r>
            <a:endParaRPr lang="ru-RU" sz="8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9" descr="солнце ан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34" y="-171400"/>
            <a:ext cx="224855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дддд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820" flipH="1">
            <a:off x="1032224" y="3038749"/>
            <a:ext cx="2252741" cy="151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8680"/>
            <a:ext cx="21828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21828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6" descr="дддд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820" flipH="1">
            <a:off x="3223702" y="4913009"/>
            <a:ext cx="1920153" cy="12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6" descr="дддд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820" flipH="1">
            <a:off x="4308394" y="3451561"/>
            <a:ext cx="1766888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6" descr="дддд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820" flipH="1">
            <a:off x="998225" y="4768993"/>
            <a:ext cx="1920153" cy="12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 descr="дддд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820" flipH="1">
            <a:off x="6712507" y="3002802"/>
            <a:ext cx="1920153" cy="12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дддд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820" flipH="1">
            <a:off x="5861984" y="4913010"/>
            <a:ext cx="1920153" cy="12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6" descr="дддд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820" flipH="1">
            <a:off x="2896082" y="2104228"/>
            <a:ext cx="1920153" cy="12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0"/>
                            </p:stCondLst>
                            <p:childTnLst>
                              <p:par>
                                <p:cTn id="49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000"/>
                            </p:stCondLst>
                            <p:childTnLst>
                              <p:par>
                                <p:cTn id="62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0"/>
                            </p:stCondLst>
                            <p:childTnLst>
                              <p:par>
                                <p:cTn id="66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0"/>
                            </p:stCondLst>
                            <p:childTnLst>
                              <p:par>
                                <p:cTn id="75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6000"/>
                            </p:stCondLst>
                            <p:childTnLst>
                              <p:par>
                                <p:cTn id="79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9000"/>
                            </p:stCondLst>
                            <p:childTnLst>
                              <p:par>
                                <p:cTn id="88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2000"/>
                            </p:stCondLst>
                            <p:childTnLst>
                              <p:par>
                                <p:cTn id="92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06902" y="404664"/>
            <a:ext cx="5718048" cy="11521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3838" cy="1368152"/>
          </a:xfrm>
        </p:spPr>
        <p:txBody>
          <a:bodyPr/>
          <a:lstStyle/>
          <a:p>
            <a:r>
              <a:rPr lang="ru-RU" sz="6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НАЧИНАЕМ РИСОВАТЬ</a:t>
            </a:r>
            <a:endParaRPr lang="ru-RU" sz="6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2" descr="C:\Users\Andrey\Desktop\11625201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7594"/>
            <a:ext cx="4176464" cy="55397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6" name="Объект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947">
            <a:off x="103977" y="2028840"/>
            <a:ext cx="4143375" cy="443865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39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3" y="0"/>
            <a:ext cx="9119032" cy="7162834"/>
          </a:xfrm>
        </p:spPr>
      </p:pic>
    </p:spTree>
    <p:extLst>
      <p:ext uri="{BB962C8B-B14F-4D97-AF65-F5344CB8AC3E}">
        <p14:creationId xmlns:p14="http://schemas.microsoft.com/office/powerpoint/2010/main" val="2397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" y="-171400"/>
            <a:ext cx="8928992" cy="6501341"/>
          </a:xfrm>
        </p:spPr>
      </p:pic>
    </p:spTree>
    <p:extLst>
      <p:ext uri="{BB962C8B-B14F-4D97-AF65-F5344CB8AC3E}">
        <p14:creationId xmlns:p14="http://schemas.microsoft.com/office/powerpoint/2010/main" val="25583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251" cy="6896240"/>
          </a:xfrm>
        </p:spPr>
      </p:pic>
    </p:spTree>
    <p:extLst>
      <p:ext uri="{BB962C8B-B14F-4D97-AF65-F5344CB8AC3E}">
        <p14:creationId xmlns:p14="http://schemas.microsoft.com/office/powerpoint/2010/main" val="3639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23" y="-11574"/>
            <a:ext cx="9302548" cy="6608926"/>
          </a:xfrm>
        </p:spPr>
      </p:pic>
    </p:spTree>
    <p:extLst>
      <p:ext uri="{BB962C8B-B14F-4D97-AF65-F5344CB8AC3E}">
        <p14:creationId xmlns:p14="http://schemas.microsoft.com/office/powerpoint/2010/main" val="25583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" y="0"/>
            <a:ext cx="9170058" cy="6696744"/>
          </a:xfrm>
        </p:spPr>
      </p:pic>
    </p:spTree>
    <p:extLst>
      <p:ext uri="{BB962C8B-B14F-4D97-AF65-F5344CB8AC3E}">
        <p14:creationId xmlns:p14="http://schemas.microsoft.com/office/powerpoint/2010/main" val="25583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031726" cy="6768752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39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8" y="138977"/>
            <a:ext cx="8796470" cy="6597352"/>
          </a:xfrm>
        </p:spPr>
      </p:pic>
    </p:spTree>
    <p:extLst>
      <p:ext uri="{BB962C8B-B14F-4D97-AF65-F5344CB8AC3E}">
        <p14:creationId xmlns:p14="http://schemas.microsoft.com/office/powerpoint/2010/main" val="25575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6" y="8561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3275856" cy="4217418"/>
          </a:xfrm>
          <a:effectLst>
            <a:softEdge rad="317500"/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94" y="3446215"/>
            <a:ext cx="5848776" cy="34117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009"/>
            <a:ext cx="5256584" cy="3567849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107504" y="3716666"/>
            <a:ext cx="3203848" cy="3141334"/>
            <a:chOff x="133470" y="3573015"/>
            <a:chExt cx="3203848" cy="3141334"/>
          </a:xfrm>
        </p:grpSpPr>
        <p:pic>
          <p:nvPicPr>
            <p:cNvPr id="8" name="Объект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70" y="3573015"/>
              <a:ext cx="3203848" cy="314133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1" name="Объект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8234" y="3818310"/>
              <a:ext cx="902288" cy="699733"/>
            </a:xfrm>
            <a:prstGeom prst="rect">
              <a:avLst/>
            </a:prstGeom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5240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6" y="8561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51520" y="3284984"/>
            <a:ext cx="8435280" cy="2952328"/>
          </a:xfrm>
        </p:spPr>
        <p:txBody>
          <a:bodyPr/>
          <a:lstStyle/>
          <a:p>
            <a: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Работу выполнила</a:t>
            </a:r>
            <a:b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Любушкина Е.Л.</a:t>
            </a:r>
            <a:b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Учитель начальных классов</a:t>
            </a:r>
            <a:b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МОУ «Днестровская СШ № 1»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ndrey\Desktop\76562355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956" y="1844824"/>
            <a:ext cx="2736304" cy="282751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3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6" y="8561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51520" y="3284984"/>
            <a:ext cx="8435280" cy="2952328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914400" y="980728"/>
            <a:ext cx="7772400" cy="4248472"/>
          </a:xfrm>
        </p:spPr>
        <p:txBody>
          <a:bodyPr>
            <a:normAutofit/>
          </a:bodyPr>
          <a:lstStyle/>
          <a:p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Используемые интернет ресурсы</a:t>
            </a:r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:</a:t>
            </a:r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http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://elite-pets.narod.ru/myths.htm</a:t>
            </a:r>
          </a:p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http://www.wolfstihi.ru/2011/03/29/uchites-vernosti-u-lebedey.html</a:t>
            </a:r>
          </a:p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http://lovemelody.rv.ua/krasivye-foto-i-kartinki/foto/lebedi.html</a:t>
            </a:r>
          </a:p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http://detsad-kitty.ru/main/4512-prostye-uroki-risovaniya-8-2010-pticy.html</a:t>
            </a:r>
          </a:p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http://ru.wikipedia.org/wiki/</a:t>
            </a:r>
          </a:p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http://images.yandex.ru/yandsearch?text</a:t>
            </a:r>
          </a:p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http://festival.1september.ru/articles/518291/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41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07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25"/>
          <p:cNvSpPr>
            <a:spLocks noGrp="1"/>
          </p:cNvSpPr>
          <p:nvPr>
            <p:ph type="title"/>
          </p:nvPr>
        </p:nvSpPr>
        <p:spPr>
          <a:xfrm>
            <a:off x="539552" y="0"/>
            <a:ext cx="7772400" cy="1247056"/>
          </a:xfrm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sz="8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ПЕЛИКАН</a:t>
            </a:r>
            <a:endParaRPr lang="ru-RU" sz="8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313350" cy="5472608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240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243408"/>
            <a:ext cx="6084168" cy="8484886"/>
          </a:xfrm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802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" y="-17309"/>
            <a:ext cx="9178535" cy="68753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2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" y="116632"/>
            <a:ext cx="5235880" cy="3933056"/>
          </a:xfrm>
          <a:effectLst>
            <a:softEdge rad="317500"/>
          </a:effectLst>
        </p:spPr>
      </p:pic>
      <p:pic>
        <p:nvPicPr>
          <p:cNvPr id="10" name="Рисунок 12" descr="Описание: http://img.babyblog.ru/6/5/5/655c4821fe41fff73d898a814df92b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2678808"/>
            <a:ext cx="4752528" cy="42151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24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6" y="8561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1080120"/>
          </a:xfrm>
        </p:spPr>
        <p:txBody>
          <a:bodyPr/>
          <a:lstStyle/>
          <a:p>
            <a:pPr algn="ctr"/>
            <a:r>
              <a:rPr lang="ru-RU" sz="8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ВОРОНА</a:t>
            </a:r>
            <a:endParaRPr lang="ru-RU" sz="8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2238"/>
            <a:ext cx="8778192" cy="5969170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240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5" y="-17307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-99392"/>
            <a:ext cx="4968552" cy="1152128"/>
          </a:xfrm>
        </p:spPr>
        <p:txBody>
          <a:bodyPr/>
          <a:lstStyle/>
          <a:p>
            <a:r>
              <a:rPr lang="ru-RU" sz="8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КУКУШКА</a:t>
            </a:r>
            <a:endParaRPr lang="ru-RU" sz="8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6096000" cy="4572000"/>
          </a:xfrm>
          <a:effectLst>
            <a:softEdge rad="635000"/>
          </a:effectLst>
        </p:spPr>
      </p:pic>
      <p:pic>
        <p:nvPicPr>
          <p:cNvPr id="8" name="Объект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25978"/>
            <a:ext cx="4536504" cy="63661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8024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резентации\фон для презентаций\master04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0"/>
            <a:ext cx="9178535" cy="68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936104"/>
          </a:xfrm>
        </p:spPr>
        <p:txBody>
          <a:bodyPr/>
          <a:lstStyle/>
          <a:p>
            <a:r>
              <a:rPr lang="ru-RU" sz="8000" dirty="0" smtClean="0"/>
              <a:t>   </a:t>
            </a:r>
            <a:r>
              <a:rPr lang="en-US" sz="8000" dirty="0" smtClean="0"/>
              <a:t>      </a:t>
            </a:r>
            <a:r>
              <a:rPr lang="ru-RU" sz="8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АИСТ</a:t>
            </a:r>
            <a:r>
              <a:rPr lang="ru-RU" sz="8000" dirty="0" smtClean="0"/>
              <a:t>            </a:t>
            </a:r>
            <a:endParaRPr lang="ru-RU" sz="8000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9549"/>
            <a:ext cx="7452320" cy="551471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" y="185905"/>
            <a:ext cx="6614069" cy="4464497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802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424</TotalTime>
  <Words>62</Words>
  <Application>Microsoft Office PowerPoint</Application>
  <PresentationFormat>Экран (4:3)</PresentationFormat>
  <Paragraphs>27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Метро</vt:lpstr>
      <vt:lpstr>Рисуем птиц</vt:lpstr>
      <vt:lpstr>Презентация PowerPoint</vt:lpstr>
      <vt:lpstr>Презентация PowerPoint</vt:lpstr>
      <vt:lpstr>      ПЕЛИКАН</vt:lpstr>
      <vt:lpstr>Презентация PowerPoint</vt:lpstr>
      <vt:lpstr>Презентация PowerPoint</vt:lpstr>
      <vt:lpstr>ВОРОНА</vt:lpstr>
      <vt:lpstr>КУКУШКА</vt:lpstr>
      <vt:lpstr>         АИСТ            </vt:lpstr>
      <vt:lpstr>ЛЕБЕДИ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Лебединая верность</vt:lpstr>
      <vt:lpstr>Врубель М.А.  Царевна-лебедь       </vt:lpstr>
      <vt:lpstr>ЧАЙКОВСКИЙ П.И.  БАЛЕТ «Лебединое озеро» </vt:lpstr>
      <vt:lpstr>Презентация PowerPoint</vt:lpstr>
      <vt:lpstr>Танец маленьких лебедей</vt:lpstr>
      <vt:lpstr>ФИЗМИНУТКА   </vt:lpstr>
      <vt:lpstr>  НАЧИНАЕМ РИСОВАТЬ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Работу выполнила Любушкина Е.Л. Учитель начальных классов МОУ «Днестровская СШ № 1»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Bi775</cp:lastModifiedBy>
  <cp:revision>35</cp:revision>
  <dcterms:created xsi:type="dcterms:W3CDTF">2011-02-21T11:18:55Z</dcterms:created>
  <dcterms:modified xsi:type="dcterms:W3CDTF">2012-01-22T14:16:30Z</dcterms:modified>
</cp:coreProperties>
</file>