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317" r:id="rId2"/>
    <p:sldId id="318" r:id="rId3"/>
    <p:sldId id="296" r:id="rId4"/>
    <p:sldId id="278" r:id="rId5"/>
    <p:sldId id="275" r:id="rId6"/>
    <p:sldId id="279" r:id="rId7"/>
    <p:sldId id="280" r:id="rId8"/>
    <p:sldId id="281" r:id="rId9"/>
    <p:sldId id="277" r:id="rId10"/>
    <p:sldId id="282" r:id="rId11"/>
    <p:sldId id="283" r:id="rId12"/>
    <p:sldId id="284" r:id="rId13"/>
    <p:sldId id="285" r:id="rId14"/>
    <p:sldId id="286" r:id="rId15"/>
    <p:sldId id="287" r:id="rId16"/>
    <p:sldId id="297" r:id="rId17"/>
    <p:sldId id="288" r:id="rId18"/>
    <p:sldId id="320" r:id="rId19"/>
    <p:sldId id="289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291" r:id="rId40"/>
    <p:sldId id="323" r:id="rId41"/>
    <p:sldId id="321" r:id="rId42"/>
    <p:sldId id="292" r:id="rId43"/>
    <p:sldId id="322" r:id="rId44"/>
    <p:sldId id="293" r:id="rId45"/>
    <p:sldId id="294" r:id="rId46"/>
    <p:sldId id="319" r:id="rId47"/>
    <p:sldId id="274" r:id="rId48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66FF"/>
    <a:srgbClr val="0000FF"/>
    <a:srgbClr val="00C600"/>
    <a:srgbClr val="3333FF"/>
    <a:srgbClr val="FF3399"/>
    <a:srgbClr val="9966FF"/>
    <a:srgbClr val="0000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556" autoAdjust="0"/>
    <p:restoredTop sz="91197" autoAdjust="0"/>
  </p:normalViewPr>
  <p:slideViewPr>
    <p:cSldViewPr snapToGrid="0">
      <p:cViewPr>
        <p:scale>
          <a:sx n="66" d="100"/>
          <a:sy n="66" d="100"/>
        </p:scale>
        <p:origin x="-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BA9CF8-9EC9-4132-8E30-61C62B98B215}" type="doc">
      <dgm:prSet loTypeId="urn:microsoft.com/office/officeart/2005/8/layout/radial5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AC56E1F-3C93-4730-BF76-B6012938BE2F}">
      <dgm:prSet phldrT="[Текст]" custT="1"/>
      <dgm:spPr/>
      <dgm:t>
        <a:bodyPr/>
        <a:lstStyle/>
        <a:p>
          <a:r>
            <a:rPr lang="en-US" sz="1800" dirty="0" smtClean="0"/>
            <a:t>Why travel to America? </a:t>
          </a:r>
          <a:endParaRPr lang="ru-RU" sz="1800" dirty="0"/>
        </a:p>
      </dgm:t>
    </dgm:pt>
    <dgm:pt modelId="{3DAEF5ED-37C8-4031-BCE1-48F6E23C4ACA}" type="parTrans" cxnId="{DE6D1735-18DB-4CEF-AA88-2D76329460FF}">
      <dgm:prSet/>
      <dgm:spPr/>
      <dgm:t>
        <a:bodyPr/>
        <a:lstStyle/>
        <a:p>
          <a:endParaRPr lang="ru-RU"/>
        </a:p>
      </dgm:t>
    </dgm:pt>
    <dgm:pt modelId="{BC32F50D-CB8E-4AB2-8413-9FE67B1458A9}" type="sibTrans" cxnId="{DE6D1735-18DB-4CEF-AA88-2D76329460FF}">
      <dgm:prSet/>
      <dgm:spPr/>
      <dgm:t>
        <a:bodyPr/>
        <a:lstStyle/>
        <a:p>
          <a:endParaRPr lang="ru-RU"/>
        </a:p>
      </dgm:t>
    </dgm:pt>
    <dgm:pt modelId="{7937F525-E94A-42CE-9D58-DDF814D92287}">
      <dgm:prSet phldrT="[Текст]" custT="1"/>
      <dgm:spPr/>
      <dgm:t>
        <a:bodyPr/>
        <a:lstStyle/>
        <a:p>
          <a:r>
            <a:rPr lang="en-US" sz="1800" dirty="0" smtClean="0"/>
            <a:t>To visit Yellowstone</a:t>
          </a:r>
          <a:endParaRPr lang="ru-RU" sz="1800" dirty="0"/>
        </a:p>
      </dgm:t>
    </dgm:pt>
    <dgm:pt modelId="{CA6F0AF2-F26B-4693-8E3C-AA0F48BA4C98}" type="parTrans" cxnId="{89975745-94C4-4425-B970-8C46DA439066}">
      <dgm:prSet/>
      <dgm:spPr/>
      <dgm:t>
        <a:bodyPr/>
        <a:lstStyle/>
        <a:p>
          <a:endParaRPr lang="ru-RU"/>
        </a:p>
      </dgm:t>
    </dgm:pt>
    <dgm:pt modelId="{E13F9FEA-AD4D-4D83-8F00-388D93DAFA3C}" type="sibTrans" cxnId="{89975745-94C4-4425-B970-8C46DA439066}">
      <dgm:prSet/>
      <dgm:spPr/>
      <dgm:t>
        <a:bodyPr/>
        <a:lstStyle/>
        <a:p>
          <a:endParaRPr lang="ru-RU"/>
        </a:p>
      </dgm:t>
    </dgm:pt>
    <dgm:pt modelId="{D8C05A84-45E6-47C9-902C-B0B547DFD65A}">
      <dgm:prSet phldrT="[Текст]" custT="1"/>
      <dgm:spPr/>
      <dgm:t>
        <a:bodyPr/>
        <a:lstStyle/>
        <a:p>
          <a:r>
            <a:rPr lang="en-US" sz="1800" dirty="0" smtClean="0"/>
            <a:t>to rest and swim in the Caribbean sea</a:t>
          </a:r>
          <a:endParaRPr lang="ru-RU" sz="8000" dirty="0"/>
        </a:p>
      </dgm:t>
    </dgm:pt>
    <dgm:pt modelId="{881E9F46-E484-4857-9ADF-E60A6FD26DF6}" type="parTrans" cxnId="{D9257FBD-1043-4DE2-800D-1E3E4EFDBCB0}">
      <dgm:prSet/>
      <dgm:spPr/>
      <dgm:t>
        <a:bodyPr/>
        <a:lstStyle/>
        <a:p>
          <a:endParaRPr lang="ru-RU"/>
        </a:p>
      </dgm:t>
    </dgm:pt>
    <dgm:pt modelId="{491ED98F-7F28-48C6-9E87-4C04F75C3890}" type="sibTrans" cxnId="{D9257FBD-1043-4DE2-800D-1E3E4EFDBCB0}">
      <dgm:prSet/>
      <dgm:spPr/>
      <dgm:t>
        <a:bodyPr/>
        <a:lstStyle/>
        <a:p>
          <a:endParaRPr lang="ru-RU"/>
        </a:p>
      </dgm:t>
    </dgm:pt>
    <dgm:pt modelId="{9AA66D06-9AA7-47C5-AE21-4F000EC31316}">
      <dgm:prSet phldrT="[Текст]"/>
      <dgm:spPr/>
      <dgm:t>
        <a:bodyPr/>
        <a:lstStyle/>
        <a:p>
          <a:r>
            <a:rPr lang="en-US" dirty="0" smtClean="0"/>
            <a:t>To walk in the Appalachians  </a:t>
          </a:r>
          <a:endParaRPr lang="ru-RU" dirty="0"/>
        </a:p>
      </dgm:t>
    </dgm:pt>
    <dgm:pt modelId="{353FF4A0-632F-4C22-B0C7-39E47E511346}" type="parTrans" cxnId="{99C11456-3E03-49B6-BDCF-46623A3D6735}">
      <dgm:prSet/>
      <dgm:spPr/>
      <dgm:t>
        <a:bodyPr/>
        <a:lstStyle/>
        <a:p>
          <a:endParaRPr lang="ru-RU"/>
        </a:p>
      </dgm:t>
    </dgm:pt>
    <dgm:pt modelId="{CB328002-B638-4537-807C-B0F9898EF150}" type="sibTrans" cxnId="{99C11456-3E03-49B6-BDCF-46623A3D6735}">
      <dgm:prSet/>
      <dgm:spPr/>
      <dgm:t>
        <a:bodyPr/>
        <a:lstStyle/>
        <a:p>
          <a:endParaRPr lang="ru-RU"/>
        </a:p>
      </dgm:t>
    </dgm:pt>
    <dgm:pt modelId="{D7310E00-E93F-499D-9602-E5CE6E7A11D2}">
      <dgm:prSet phldrT="[Текст]" phldr="1"/>
      <dgm:spPr/>
      <dgm:t>
        <a:bodyPr/>
        <a:lstStyle/>
        <a:p>
          <a:endParaRPr lang="ru-RU"/>
        </a:p>
      </dgm:t>
    </dgm:pt>
    <dgm:pt modelId="{B9EBC807-A1AB-4071-BC2B-D97C1A5F01CC}" type="parTrans" cxnId="{5E43A788-A20D-4D32-A2DB-B347BE044A52}">
      <dgm:prSet/>
      <dgm:spPr/>
      <dgm:t>
        <a:bodyPr/>
        <a:lstStyle/>
        <a:p>
          <a:endParaRPr lang="ru-RU"/>
        </a:p>
      </dgm:t>
    </dgm:pt>
    <dgm:pt modelId="{3A420C3A-8274-4B1E-8642-DA3C0D8AB234}" type="sibTrans" cxnId="{5E43A788-A20D-4D32-A2DB-B347BE044A52}">
      <dgm:prSet/>
      <dgm:spPr/>
      <dgm:t>
        <a:bodyPr/>
        <a:lstStyle/>
        <a:p>
          <a:endParaRPr lang="ru-RU"/>
        </a:p>
      </dgm:t>
    </dgm:pt>
    <dgm:pt modelId="{92D588EC-FA49-4B4F-B95C-553E7AEF6AFF}">
      <dgm:prSet phldrT="[Текст]" phldr="1" custRadScaleRad="117498" custRadScaleInc="73864"/>
      <dgm:spPr/>
      <dgm:t>
        <a:bodyPr/>
        <a:lstStyle/>
        <a:p>
          <a:endParaRPr lang="ru-RU" dirty="0"/>
        </a:p>
      </dgm:t>
    </dgm:pt>
    <dgm:pt modelId="{38C4B728-9445-4BF9-B8BA-2E63A1A19FA1}" type="parTrans" cxnId="{E10175B4-7D13-486D-AD73-F5D46D4AA7A9}">
      <dgm:prSet/>
      <dgm:spPr/>
      <dgm:t>
        <a:bodyPr/>
        <a:lstStyle/>
        <a:p>
          <a:endParaRPr lang="ru-RU"/>
        </a:p>
      </dgm:t>
    </dgm:pt>
    <dgm:pt modelId="{684A1DCE-2DCC-4A0C-A1B0-9D64C2118118}" type="sibTrans" cxnId="{E10175B4-7D13-486D-AD73-F5D46D4AA7A9}">
      <dgm:prSet/>
      <dgm:spPr/>
      <dgm:t>
        <a:bodyPr/>
        <a:lstStyle/>
        <a:p>
          <a:endParaRPr lang="ru-RU"/>
        </a:p>
      </dgm:t>
    </dgm:pt>
    <dgm:pt modelId="{D5CAD102-404E-4D0E-97E1-12BA38D07B9B}">
      <dgm:prSet phldrT="[Текст]" phldr="1" custRadScaleRad="117498" custRadScaleInc="73864"/>
      <dgm:spPr/>
      <dgm:t>
        <a:bodyPr/>
        <a:lstStyle/>
        <a:p>
          <a:endParaRPr lang="ru-RU" dirty="0"/>
        </a:p>
      </dgm:t>
    </dgm:pt>
    <dgm:pt modelId="{759A0A8C-EAE2-465C-A35A-984822664E51}" type="parTrans" cxnId="{00ACC46F-B49A-4CD8-A3F2-6EE43A1C6DF2}">
      <dgm:prSet/>
      <dgm:spPr/>
      <dgm:t>
        <a:bodyPr/>
        <a:lstStyle/>
        <a:p>
          <a:endParaRPr lang="ru-RU"/>
        </a:p>
      </dgm:t>
    </dgm:pt>
    <dgm:pt modelId="{1317B540-0924-4BE4-ACE1-ED6754D892B8}" type="sibTrans" cxnId="{00ACC46F-B49A-4CD8-A3F2-6EE43A1C6DF2}">
      <dgm:prSet/>
      <dgm:spPr/>
      <dgm:t>
        <a:bodyPr/>
        <a:lstStyle/>
        <a:p>
          <a:endParaRPr lang="ru-RU"/>
        </a:p>
      </dgm:t>
    </dgm:pt>
    <dgm:pt modelId="{177C8FE5-11A7-49A2-A74E-A9E3E8A698B2}">
      <dgm:prSet phldrT="[Текст]" phldr="1" custRadScaleRad="83677" custRadScaleInc="-111833"/>
      <dgm:spPr/>
      <dgm:t>
        <a:bodyPr/>
        <a:lstStyle/>
        <a:p>
          <a:endParaRPr lang="ru-RU"/>
        </a:p>
      </dgm:t>
    </dgm:pt>
    <dgm:pt modelId="{C1C24FF4-E317-4C05-9998-338FDD264CA1}" type="parTrans" cxnId="{B1231667-03C1-45F1-AF1B-129B96868BD8}">
      <dgm:prSet/>
      <dgm:spPr/>
      <dgm:t>
        <a:bodyPr/>
        <a:lstStyle/>
        <a:p>
          <a:endParaRPr lang="ru-RU"/>
        </a:p>
      </dgm:t>
    </dgm:pt>
    <dgm:pt modelId="{4E551169-38E8-472A-A82B-58B8F7BCA0E2}" type="sibTrans" cxnId="{B1231667-03C1-45F1-AF1B-129B96868BD8}">
      <dgm:prSet/>
      <dgm:spPr/>
      <dgm:t>
        <a:bodyPr/>
        <a:lstStyle/>
        <a:p>
          <a:endParaRPr lang="ru-RU"/>
        </a:p>
      </dgm:t>
    </dgm:pt>
    <dgm:pt modelId="{5DFC5E5B-15A4-4328-B03C-10E16A19D0AC}">
      <dgm:prSet phldrT="[Текст]" phldr="1" custRadScaleRad="83677" custRadScaleInc="-111833"/>
      <dgm:spPr/>
      <dgm:t>
        <a:bodyPr/>
        <a:lstStyle/>
        <a:p>
          <a:endParaRPr lang="ru-RU"/>
        </a:p>
      </dgm:t>
    </dgm:pt>
    <dgm:pt modelId="{7A4B2E28-AA98-41C5-8C84-A90FE50FC18C}" type="parTrans" cxnId="{2B5CADB5-1E1B-4ED2-89FD-68C92BB9A8F3}">
      <dgm:prSet/>
      <dgm:spPr/>
      <dgm:t>
        <a:bodyPr/>
        <a:lstStyle/>
        <a:p>
          <a:endParaRPr lang="ru-RU"/>
        </a:p>
      </dgm:t>
    </dgm:pt>
    <dgm:pt modelId="{8950D725-E038-4147-9753-8683A192784A}" type="sibTrans" cxnId="{2B5CADB5-1E1B-4ED2-89FD-68C92BB9A8F3}">
      <dgm:prSet/>
      <dgm:spPr/>
      <dgm:t>
        <a:bodyPr/>
        <a:lstStyle/>
        <a:p>
          <a:endParaRPr lang="ru-RU"/>
        </a:p>
      </dgm:t>
    </dgm:pt>
    <dgm:pt modelId="{7F95FF19-544A-465C-8DF7-DD85938FAB66}">
      <dgm:prSet/>
      <dgm:spPr/>
      <dgm:t>
        <a:bodyPr/>
        <a:lstStyle/>
        <a:p>
          <a:r>
            <a:rPr lang="en-US" dirty="0" smtClean="0"/>
            <a:t>to practice speaking English</a:t>
          </a:r>
          <a:endParaRPr lang="ru-RU" dirty="0"/>
        </a:p>
      </dgm:t>
    </dgm:pt>
    <dgm:pt modelId="{AE47382B-3959-4813-840D-612DE6E440D5}" type="parTrans" cxnId="{40944EC0-5F44-4BC9-9C31-5F6E3B19C673}">
      <dgm:prSet/>
      <dgm:spPr/>
      <dgm:t>
        <a:bodyPr/>
        <a:lstStyle/>
        <a:p>
          <a:endParaRPr lang="ru-RU"/>
        </a:p>
      </dgm:t>
    </dgm:pt>
    <dgm:pt modelId="{3F4A3A40-7CB7-4C1E-BD88-2C507A5A6880}" type="sibTrans" cxnId="{40944EC0-5F44-4BC9-9C31-5F6E3B19C673}">
      <dgm:prSet/>
      <dgm:spPr/>
      <dgm:t>
        <a:bodyPr/>
        <a:lstStyle/>
        <a:p>
          <a:endParaRPr lang="ru-RU"/>
        </a:p>
      </dgm:t>
    </dgm:pt>
    <dgm:pt modelId="{021541C2-A62A-4820-AFC6-25E1DB953D7E}">
      <dgm:prSet custT="1"/>
      <dgm:spPr/>
      <dgm:t>
        <a:bodyPr/>
        <a:lstStyle/>
        <a:p>
          <a:r>
            <a:rPr lang="en-US" sz="1800" dirty="0" smtClean="0"/>
            <a:t>To meet people</a:t>
          </a:r>
          <a:endParaRPr lang="ru-RU" sz="1800" dirty="0"/>
        </a:p>
      </dgm:t>
    </dgm:pt>
    <dgm:pt modelId="{42D5F768-AF31-432D-A878-F935FBFBD667}" type="parTrans" cxnId="{863A75AA-F716-4557-B140-23F088FBC0BB}">
      <dgm:prSet/>
      <dgm:spPr/>
      <dgm:t>
        <a:bodyPr/>
        <a:lstStyle/>
        <a:p>
          <a:endParaRPr lang="ru-RU"/>
        </a:p>
      </dgm:t>
    </dgm:pt>
    <dgm:pt modelId="{D7CD48A7-90E5-44EB-9B39-DB5C1785B209}" type="sibTrans" cxnId="{863A75AA-F716-4557-B140-23F088FBC0BB}">
      <dgm:prSet/>
      <dgm:spPr/>
      <dgm:t>
        <a:bodyPr/>
        <a:lstStyle/>
        <a:p>
          <a:endParaRPr lang="ru-RU"/>
        </a:p>
      </dgm:t>
    </dgm:pt>
    <dgm:pt modelId="{E77AA60D-8254-48F8-B250-839A015A1957}">
      <dgm:prSet custT="1"/>
      <dgm:spPr/>
      <dgm:t>
        <a:bodyPr/>
        <a:lstStyle/>
        <a:p>
          <a:r>
            <a:rPr lang="en-US" sz="1800" dirty="0" smtClean="0"/>
            <a:t>To see the Grand Canyon </a:t>
          </a:r>
          <a:endParaRPr lang="ru-RU" sz="1800" dirty="0"/>
        </a:p>
      </dgm:t>
    </dgm:pt>
    <dgm:pt modelId="{9B16CE22-BCD8-4759-8DBF-04C9315EB79A}" type="parTrans" cxnId="{260EA856-283E-4459-9A66-173CCFAE6716}">
      <dgm:prSet/>
      <dgm:spPr/>
      <dgm:t>
        <a:bodyPr/>
        <a:lstStyle/>
        <a:p>
          <a:endParaRPr lang="ru-RU"/>
        </a:p>
      </dgm:t>
    </dgm:pt>
    <dgm:pt modelId="{B877CF81-5606-46A4-8EA1-2DA76BB22FEB}" type="sibTrans" cxnId="{260EA856-283E-4459-9A66-173CCFAE6716}">
      <dgm:prSet/>
      <dgm:spPr/>
      <dgm:t>
        <a:bodyPr/>
        <a:lstStyle/>
        <a:p>
          <a:endParaRPr lang="ru-RU"/>
        </a:p>
      </dgm:t>
    </dgm:pt>
    <dgm:pt modelId="{C5DBD72F-3B58-440D-99E8-A9B6F832D5B6}">
      <dgm:prSet/>
      <dgm:spPr/>
      <dgm:t>
        <a:bodyPr/>
        <a:lstStyle/>
        <a:p>
          <a:pPr algn="ctr"/>
          <a:r>
            <a:rPr lang="en-US" dirty="0" smtClean="0"/>
            <a:t>To visit American</a:t>
          </a:r>
        </a:p>
        <a:p>
          <a:pPr algn="ctr"/>
          <a:r>
            <a:rPr lang="en-US" dirty="0" smtClean="0"/>
            <a:t>   city 	</a:t>
          </a:r>
          <a:endParaRPr lang="ru-RU" dirty="0"/>
        </a:p>
      </dgm:t>
    </dgm:pt>
    <dgm:pt modelId="{1C9043FC-0512-4D65-9723-D7011C383711}" type="parTrans" cxnId="{B694035A-D40A-4331-925C-0907F7794F6E}">
      <dgm:prSet/>
      <dgm:spPr/>
      <dgm:t>
        <a:bodyPr/>
        <a:lstStyle/>
        <a:p>
          <a:endParaRPr lang="ru-RU"/>
        </a:p>
      </dgm:t>
    </dgm:pt>
    <dgm:pt modelId="{CEB65218-1361-4C67-9741-06C9FB8A04EB}" type="sibTrans" cxnId="{B694035A-D40A-4331-925C-0907F7794F6E}">
      <dgm:prSet/>
      <dgm:spPr/>
      <dgm:t>
        <a:bodyPr/>
        <a:lstStyle/>
        <a:p>
          <a:endParaRPr lang="ru-RU"/>
        </a:p>
      </dgm:t>
    </dgm:pt>
    <dgm:pt modelId="{5E03EDCD-7D54-4C95-B5CB-509EF21076D1}">
      <dgm:prSet/>
      <dgm:spPr/>
      <dgm:t>
        <a:bodyPr/>
        <a:lstStyle/>
        <a:p>
          <a:r>
            <a:rPr lang="en-US" dirty="0" smtClean="0"/>
            <a:t>to learn more about America </a:t>
          </a:r>
          <a:endParaRPr lang="ru-RU" dirty="0"/>
        </a:p>
      </dgm:t>
    </dgm:pt>
    <dgm:pt modelId="{ABAE0FA1-D673-4773-8DBD-46537BED4DDB}" type="parTrans" cxnId="{5D3DB142-F5A5-4419-BB7C-D313CF0428E9}">
      <dgm:prSet/>
      <dgm:spPr/>
      <dgm:t>
        <a:bodyPr/>
        <a:lstStyle/>
        <a:p>
          <a:endParaRPr lang="ru-RU"/>
        </a:p>
      </dgm:t>
    </dgm:pt>
    <dgm:pt modelId="{FD1D9244-73C8-4686-9827-D278BBA7C984}" type="sibTrans" cxnId="{5D3DB142-F5A5-4419-BB7C-D313CF0428E9}">
      <dgm:prSet/>
      <dgm:spPr/>
      <dgm:t>
        <a:bodyPr/>
        <a:lstStyle/>
        <a:p>
          <a:endParaRPr lang="ru-RU"/>
        </a:p>
      </dgm:t>
    </dgm:pt>
    <dgm:pt modelId="{386EC332-B662-4F9A-A002-08782D806AC0}" type="pres">
      <dgm:prSet presAssocID="{54BA9CF8-9EC9-4132-8E30-61C62B98B21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9DDCEC-62E8-4E60-B0A2-56E89E5836D4}" type="pres">
      <dgm:prSet presAssocID="{2AC56E1F-3C93-4730-BF76-B6012938BE2F}" presName="centerShape" presStyleLbl="node0" presStyleIdx="0" presStyleCnt="1" custScaleX="115714" custLinFactNeighborX="-2001" custLinFactNeighborY="4153"/>
      <dgm:spPr/>
      <dgm:t>
        <a:bodyPr/>
        <a:lstStyle/>
        <a:p>
          <a:endParaRPr lang="ru-RU"/>
        </a:p>
      </dgm:t>
    </dgm:pt>
    <dgm:pt modelId="{BCE30FCC-863B-4295-AB87-D2848D772ADD}" type="pres">
      <dgm:prSet presAssocID="{CA6F0AF2-F26B-4693-8E3C-AA0F48BA4C98}" presName="parTrans" presStyleLbl="sibTrans2D1" presStyleIdx="0" presStyleCnt="8" custScaleX="165250"/>
      <dgm:spPr/>
      <dgm:t>
        <a:bodyPr/>
        <a:lstStyle/>
        <a:p>
          <a:endParaRPr lang="ru-RU"/>
        </a:p>
      </dgm:t>
    </dgm:pt>
    <dgm:pt modelId="{E6B5DB62-5F59-489A-8297-8C1CD924D7A5}" type="pres">
      <dgm:prSet presAssocID="{CA6F0AF2-F26B-4693-8E3C-AA0F48BA4C98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47D2CF39-019C-4DDF-BECB-D7DC1602EE6F}" type="pres">
      <dgm:prSet presAssocID="{7937F525-E94A-42CE-9D58-DDF814D92287}" presName="node" presStyleLbl="node1" presStyleIdx="0" presStyleCnt="8" custScaleX="128420" custRadScaleRad="71795" custRadScaleInc="-2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DDF126-CC23-4EEB-832A-59C0A29DDF16}" type="pres">
      <dgm:prSet presAssocID="{9B16CE22-BCD8-4759-8DBF-04C9315EB79A}" presName="parTrans" presStyleLbl="sibTrans2D1" presStyleIdx="1" presStyleCnt="8"/>
      <dgm:spPr/>
      <dgm:t>
        <a:bodyPr/>
        <a:lstStyle/>
        <a:p>
          <a:endParaRPr lang="ru-RU"/>
        </a:p>
      </dgm:t>
    </dgm:pt>
    <dgm:pt modelId="{4B21E49D-B4FD-4F5B-829C-F00C36D5C084}" type="pres">
      <dgm:prSet presAssocID="{9B16CE22-BCD8-4759-8DBF-04C9315EB79A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6CE43973-FE95-45DF-9D7B-7D9B28B4ECB6}" type="pres">
      <dgm:prSet presAssocID="{E77AA60D-8254-48F8-B250-839A015A1957}" presName="node" presStyleLbl="node1" presStyleIdx="1" presStyleCnt="8" custScaleX="132974" custRadScaleRad="120865" custRadScaleInc="411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EF4AF-D388-44ED-B208-6470D87DF19E}" type="pres">
      <dgm:prSet presAssocID="{881E9F46-E484-4857-9ADF-E60A6FD26DF6}" presName="parTrans" presStyleLbl="sibTrans2D1" presStyleIdx="2" presStyleCnt="8"/>
      <dgm:spPr/>
      <dgm:t>
        <a:bodyPr/>
        <a:lstStyle/>
        <a:p>
          <a:endParaRPr lang="ru-RU"/>
        </a:p>
      </dgm:t>
    </dgm:pt>
    <dgm:pt modelId="{14A10F7D-F5BF-455D-AB9E-B9B12FFDE08D}" type="pres">
      <dgm:prSet presAssocID="{881E9F46-E484-4857-9ADF-E60A6FD26DF6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24BD4CC3-0BA3-4A61-924B-9A79EBFA2A0A}" type="pres">
      <dgm:prSet presAssocID="{D8C05A84-45E6-47C9-902C-B0B547DFD65A}" presName="node" presStyleLbl="node1" presStyleIdx="2" presStyleCnt="8" custScaleX="138441" custRadScaleRad="117761" custRadScaleInc="593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8B772-B3E2-4730-9E1C-C03E6DDBEB4A}" type="pres">
      <dgm:prSet presAssocID="{AE47382B-3959-4813-840D-612DE6E440D5}" presName="parTrans" presStyleLbl="sibTrans2D1" presStyleIdx="3" presStyleCnt="8"/>
      <dgm:spPr/>
      <dgm:t>
        <a:bodyPr/>
        <a:lstStyle/>
        <a:p>
          <a:endParaRPr lang="ru-RU"/>
        </a:p>
      </dgm:t>
    </dgm:pt>
    <dgm:pt modelId="{21E91F57-3A6E-44B2-94D4-4622ADED4771}" type="pres">
      <dgm:prSet presAssocID="{AE47382B-3959-4813-840D-612DE6E440D5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42BA2EE5-0DC0-47E9-99BF-3AC01410C5F6}" type="pres">
      <dgm:prSet presAssocID="{7F95FF19-544A-465C-8DF7-DD85938FAB66}" presName="node" presStyleLbl="node1" presStyleIdx="3" presStyleCnt="8" custScaleX="124295" custRadScaleRad="115458" custRadScaleInc="553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03E230-E9A7-4172-86A7-4A3F2B184013}" type="pres">
      <dgm:prSet presAssocID="{353FF4A0-632F-4C22-B0C7-39E47E511346}" presName="parTrans" presStyleLbl="sibTrans2D1" presStyleIdx="4" presStyleCnt="8" custScaleX="71952"/>
      <dgm:spPr/>
      <dgm:t>
        <a:bodyPr/>
        <a:lstStyle/>
        <a:p>
          <a:endParaRPr lang="ru-RU"/>
        </a:p>
      </dgm:t>
    </dgm:pt>
    <dgm:pt modelId="{58C05993-6F93-4314-A294-33AEA137C6BA}" type="pres">
      <dgm:prSet presAssocID="{353FF4A0-632F-4C22-B0C7-39E47E511346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C94E9E9F-8BD6-4512-A5F3-9652DF61F939}" type="pres">
      <dgm:prSet presAssocID="{9AA66D06-9AA7-47C5-AE21-4F000EC31316}" presName="node" presStyleLbl="node1" presStyleIdx="4" presStyleCnt="8" custScaleX="123582" custRadScaleRad="101279" custRadScaleInc="-342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52598-4EE7-4759-B743-B9F654FD2E97}" type="pres">
      <dgm:prSet presAssocID="{ABAE0FA1-D673-4773-8DBD-46537BED4DDB}" presName="parTrans" presStyleLbl="sibTrans2D1" presStyleIdx="5" presStyleCnt="8" custLinFactNeighborX="8100" custLinFactNeighborY="14921"/>
      <dgm:spPr/>
      <dgm:t>
        <a:bodyPr/>
        <a:lstStyle/>
        <a:p>
          <a:endParaRPr lang="ru-RU"/>
        </a:p>
      </dgm:t>
    </dgm:pt>
    <dgm:pt modelId="{CE3F907E-D5FD-4152-82FA-B2D272946BBA}" type="pres">
      <dgm:prSet presAssocID="{ABAE0FA1-D673-4773-8DBD-46537BED4DDB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D3864DED-D413-4B3D-87D1-7D50F63BA66C}" type="pres">
      <dgm:prSet presAssocID="{5E03EDCD-7D54-4C95-B5CB-509EF21076D1}" presName="node" presStyleLbl="node1" presStyleIdx="5" presStyleCnt="8" custRadScaleRad="101058" custRadScaleInc="-202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E336A-6007-45CA-A8B0-A7C143C8E40C}" type="pres">
      <dgm:prSet presAssocID="{42D5F768-AF31-432D-A878-F935FBFBD667}" presName="parTrans" presStyleLbl="sibTrans2D1" presStyleIdx="6" presStyleCnt="8"/>
      <dgm:spPr/>
      <dgm:t>
        <a:bodyPr/>
        <a:lstStyle/>
        <a:p>
          <a:endParaRPr lang="ru-RU"/>
        </a:p>
      </dgm:t>
    </dgm:pt>
    <dgm:pt modelId="{605D474B-6B6C-4B4C-9C43-A3C48B09799E}" type="pres">
      <dgm:prSet presAssocID="{42D5F768-AF31-432D-A878-F935FBFBD667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913B97C9-9153-483E-A9A7-2E6D0B7B0756}" type="pres">
      <dgm:prSet presAssocID="{021541C2-A62A-4820-AFC6-25E1DB953D7E}" presName="node" presStyleLbl="node1" presStyleIdx="6" presStyleCnt="8" custScaleX="97328" custRadScaleRad="97289" custRadScaleInc="120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EC6617-1E9C-4D71-B33D-F77EE5F30698}" type="pres">
      <dgm:prSet presAssocID="{1C9043FC-0512-4D65-9723-D7011C383711}" presName="parTrans" presStyleLbl="sibTrans2D1" presStyleIdx="7" presStyleCnt="8"/>
      <dgm:spPr/>
      <dgm:t>
        <a:bodyPr/>
        <a:lstStyle/>
        <a:p>
          <a:endParaRPr lang="ru-RU"/>
        </a:p>
      </dgm:t>
    </dgm:pt>
    <dgm:pt modelId="{58D6E9BD-CD80-4C4C-835A-3E2ADABBD505}" type="pres">
      <dgm:prSet presAssocID="{1C9043FC-0512-4D65-9723-D7011C383711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150E3678-3456-4B82-B39A-0930563B2FD3}" type="pres">
      <dgm:prSet presAssocID="{C5DBD72F-3B58-440D-99E8-A9B6F832D5B6}" presName="node" presStyleLbl="node1" presStyleIdx="7" presStyleCnt="8" custRadScaleRad="88809" custRadScaleInc="465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74D097-C0C0-4624-B720-B0ADABBE8E27}" type="presOf" srcId="{881E9F46-E484-4857-9ADF-E60A6FD26DF6}" destId="{F89EF4AF-D388-44ED-B208-6470D87DF19E}" srcOrd="0" destOrd="0" presId="urn:microsoft.com/office/officeart/2005/8/layout/radial5"/>
    <dgm:cxn modelId="{E8D976BE-D502-4682-9798-573B094D5027}" type="presOf" srcId="{353FF4A0-632F-4C22-B0C7-39E47E511346}" destId="{4A03E230-E9A7-4172-86A7-4A3F2B184013}" srcOrd="0" destOrd="0" presId="urn:microsoft.com/office/officeart/2005/8/layout/radial5"/>
    <dgm:cxn modelId="{82769518-B5DC-4112-B75D-BD418D744864}" type="presOf" srcId="{9B16CE22-BCD8-4759-8DBF-04C9315EB79A}" destId="{47DDF126-CC23-4EEB-832A-59C0A29DDF16}" srcOrd="0" destOrd="0" presId="urn:microsoft.com/office/officeart/2005/8/layout/radial5"/>
    <dgm:cxn modelId="{40944EC0-5F44-4BC9-9C31-5F6E3B19C673}" srcId="{2AC56E1F-3C93-4730-BF76-B6012938BE2F}" destId="{7F95FF19-544A-465C-8DF7-DD85938FAB66}" srcOrd="3" destOrd="0" parTransId="{AE47382B-3959-4813-840D-612DE6E440D5}" sibTransId="{3F4A3A40-7CB7-4C1E-BD88-2C507A5A6880}"/>
    <dgm:cxn modelId="{6CA60F57-0CA0-44A9-9F64-63A4B6428128}" type="presOf" srcId="{7937F525-E94A-42CE-9D58-DDF814D92287}" destId="{47D2CF39-019C-4DDF-BECB-D7DC1602EE6F}" srcOrd="0" destOrd="0" presId="urn:microsoft.com/office/officeart/2005/8/layout/radial5"/>
    <dgm:cxn modelId="{8DF940D5-8417-4BB6-B48D-2066FB1183A5}" type="presOf" srcId="{AE47382B-3959-4813-840D-612DE6E440D5}" destId="{F5B8B772-B3E2-4730-9E1C-C03E6DDBEB4A}" srcOrd="0" destOrd="0" presId="urn:microsoft.com/office/officeart/2005/8/layout/radial5"/>
    <dgm:cxn modelId="{8FDC9498-DC67-41FB-ACB5-26CE05169CF2}" type="presOf" srcId="{ABAE0FA1-D673-4773-8DBD-46537BED4DDB}" destId="{CE3F907E-D5FD-4152-82FA-B2D272946BBA}" srcOrd="1" destOrd="0" presId="urn:microsoft.com/office/officeart/2005/8/layout/radial5"/>
    <dgm:cxn modelId="{3B301B1F-CEC1-4FBB-AF23-A57CC2BEC822}" type="presOf" srcId="{1C9043FC-0512-4D65-9723-D7011C383711}" destId="{58D6E9BD-CD80-4C4C-835A-3E2ADABBD505}" srcOrd="1" destOrd="0" presId="urn:microsoft.com/office/officeart/2005/8/layout/radial5"/>
    <dgm:cxn modelId="{1A3FC01F-0AE7-4CD8-B782-11018648102B}" type="presOf" srcId="{353FF4A0-632F-4C22-B0C7-39E47E511346}" destId="{58C05993-6F93-4314-A294-33AEA137C6BA}" srcOrd="1" destOrd="0" presId="urn:microsoft.com/office/officeart/2005/8/layout/radial5"/>
    <dgm:cxn modelId="{DB5A4CC7-8270-4C5E-ACD7-5D8BD97EAADD}" type="presOf" srcId="{ABAE0FA1-D673-4773-8DBD-46537BED4DDB}" destId="{F9D52598-4EE7-4759-B743-B9F654FD2E97}" srcOrd="0" destOrd="0" presId="urn:microsoft.com/office/officeart/2005/8/layout/radial5"/>
    <dgm:cxn modelId="{35BCD18B-7DF3-4744-861D-D18290864142}" type="presOf" srcId="{CA6F0AF2-F26B-4693-8E3C-AA0F48BA4C98}" destId="{BCE30FCC-863B-4295-AB87-D2848D772ADD}" srcOrd="0" destOrd="0" presId="urn:microsoft.com/office/officeart/2005/8/layout/radial5"/>
    <dgm:cxn modelId="{863A75AA-F716-4557-B140-23F088FBC0BB}" srcId="{2AC56E1F-3C93-4730-BF76-B6012938BE2F}" destId="{021541C2-A62A-4820-AFC6-25E1DB953D7E}" srcOrd="6" destOrd="0" parTransId="{42D5F768-AF31-432D-A878-F935FBFBD667}" sibTransId="{D7CD48A7-90E5-44EB-9B39-DB5C1785B209}"/>
    <dgm:cxn modelId="{1CB8F544-EA1D-4B1C-8F65-70D6045C8E23}" type="presOf" srcId="{E77AA60D-8254-48F8-B250-839A015A1957}" destId="{6CE43973-FE95-45DF-9D7B-7D9B28B4ECB6}" srcOrd="0" destOrd="0" presId="urn:microsoft.com/office/officeart/2005/8/layout/radial5"/>
    <dgm:cxn modelId="{737B8842-C207-4CB4-B58E-ABF5728F9352}" type="presOf" srcId="{2AC56E1F-3C93-4730-BF76-B6012938BE2F}" destId="{709DDCEC-62E8-4E60-B0A2-56E89E5836D4}" srcOrd="0" destOrd="0" presId="urn:microsoft.com/office/officeart/2005/8/layout/radial5"/>
    <dgm:cxn modelId="{3021A0AC-2F1E-4593-811E-244DD6868D6B}" type="presOf" srcId="{C5DBD72F-3B58-440D-99E8-A9B6F832D5B6}" destId="{150E3678-3456-4B82-B39A-0930563B2FD3}" srcOrd="0" destOrd="0" presId="urn:microsoft.com/office/officeart/2005/8/layout/radial5"/>
    <dgm:cxn modelId="{DE6D1735-18DB-4CEF-AA88-2D76329460FF}" srcId="{54BA9CF8-9EC9-4132-8E30-61C62B98B215}" destId="{2AC56E1F-3C93-4730-BF76-B6012938BE2F}" srcOrd="0" destOrd="0" parTransId="{3DAEF5ED-37C8-4031-BCE1-48F6E23C4ACA}" sibTransId="{BC32F50D-CB8E-4AB2-8413-9FE67B1458A9}"/>
    <dgm:cxn modelId="{00ACC46F-B49A-4CD8-A3F2-6EE43A1C6DF2}" srcId="{54BA9CF8-9EC9-4132-8E30-61C62B98B215}" destId="{D5CAD102-404E-4D0E-97E1-12BA38D07B9B}" srcOrd="4" destOrd="0" parTransId="{759A0A8C-EAE2-465C-A35A-984822664E51}" sibTransId="{1317B540-0924-4BE4-ACE1-ED6754D892B8}"/>
    <dgm:cxn modelId="{8302F78F-E461-4792-8831-A8208A567B98}" type="presOf" srcId="{9B16CE22-BCD8-4759-8DBF-04C9315EB79A}" destId="{4B21E49D-B4FD-4F5B-829C-F00C36D5C084}" srcOrd="1" destOrd="0" presId="urn:microsoft.com/office/officeart/2005/8/layout/radial5"/>
    <dgm:cxn modelId="{912F9126-4DE4-441F-A6F2-7D30DC76E15C}" type="presOf" srcId="{42D5F768-AF31-432D-A878-F935FBFBD667}" destId="{605D474B-6B6C-4B4C-9C43-A3C48B09799E}" srcOrd="1" destOrd="0" presId="urn:microsoft.com/office/officeart/2005/8/layout/radial5"/>
    <dgm:cxn modelId="{99C11456-3E03-49B6-BDCF-46623A3D6735}" srcId="{2AC56E1F-3C93-4730-BF76-B6012938BE2F}" destId="{9AA66D06-9AA7-47C5-AE21-4F000EC31316}" srcOrd="4" destOrd="0" parTransId="{353FF4A0-632F-4C22-B0C7-39E47E511346}" sibTransId="{CB328002-B638-4537-807C-B0F9898EF150}"/>
    <dgm:cxn modelId="{B1231667-03C1-45F1-AF1B-129B96868BD8}" srcId="{54BA9CF8-9EC9-4132-8E30-61C62B98B215}" destId="{177C8FE5-11A7-49A2-A74E-A9E3E8A698B2}" srcOrd="5" destOrd="0" parTransId="{C1C24FF4-E317-4C05-9998-338FDD264CA1}" sibTransId="{4E551169-38E8-472A-A82B-58B8F7BCA0E2}"/>
    <dgm:cxn modelId="{D1D25B72-3199-4515-8716-27563F8969BD}" type="presOf" srcId="{1C9043FC-0512-4D65-9723-D7011C383711}" destId="{BEEC6617-1E9C-4D71-B33D-F77EE5F30698}" srcOrd="0" destOrd="0" presId="urn:microsoft.com/office/officeart/2005/8/layout/radial5"/>
    <dgm:cxn modelId="{2AFF8D78-3177-4DA8-89AA-0F491658967C}" type="presOf" srcId="{881E9F46-E484-4857-9ADF-E60A6FD26DF6}" destId="{14A10F7D-F5BF-455D-AB9E-B9B12FFDE08D}" srcOrd="1" destOrd="0" presId="urn:microsoft.com/office/officeart/2005/8/layout/radial5"/>
    <dgm:cxn modelId="{CB4597BB-83C7-471F-BB9F-9D1D14B89E5E}" type="presOf" srcId="{D8C05A84-45E6-47C9-902C-B0B547DFD65A}" destId="{24BD4CC3-0BA3-4A61-924B-9A79EBFA2A0A}" srcOrd="0" destOrd="0" presId="urn:microsoft.com/office/officeart/2005/8/layout/radial5"/>
    <dgm:cxn modelId="{89975745-94C4-4425-B970-8C46DA439066}" srcId="{2AC56E1F-3C93-4730-BF76-B6012938BE2F}" destId="{7937F525-E94A-42CE-9D58-DDF814D92287}" srcOrd="0" destOrd="0" parTransId="{CA6F0AF2-F26B-4693-8E3C-AA0F48BA4C98}" sibTransId="{E13F9FEA-AD4D-4D83-8F00-388D93DAFA3C}"/>
    <dgm:cxn modelId="{29BA0014-E695-4B38-B222-48F145CE4F9D}" type="presOf" srcId="{9AA66D06-9AA7-47C5-AE21-4F000EC31316}" destId="{C94E9E9F-8BD6-4512-A5F3-9652DF61F939}" srcOrd="0" destOrd="0" presId="urn:microsoft.com/office/officeart/2005/8/layout/radial5"/>
    <dgm:cxn modelId="{78BD6BE6-7E80-4D7E-B5C8-17D580BC78A9}" type="presOf" srcId="{7F95FF19-544A-465C-8DF7-DD85938FAB66}" destId="{42BA2EE5-0DC0-47E9-99BF-3AC01410C5F6}" srcOrd="0" destOrd="0" presId="urn:microsoft.com/office/officeart/2005/8/layout/radial5"/>
    <dgm:cxn modelId="{B5757B1F-6E3C-448B-92DE-B0422DA7A2E4}" type="presOf" srcId="{021541C2-A62A-4820-AFC6-25E1DB953D7E}" destId="{913B97C9-9153-483E-A9A7-2E6D0B7B0756}" srcOrd="0" destOrd="0" presId="urn:microsoft.com/office/officeart/2005/8/layout/radial5"/>
    <dgm:cxn modelId="{A16416AB-CFA3-44A8-8B61-91208D16E307}" type="presOf" srcId="{5E03EDCD-7D54-4C95-B5CB-509EF21076D1}" destId="{D3864DED-D413-4B3D-87D1-7D50F63BA66C}" srcOrd="0" destOrd="0" presId="urn:microsoft.com/office/officeart/2005/8/layout/radial5"/>
    <dgm:cxn modelId="{D9257FBD-1043-4DE2-800D-1E3E4EFDBCB0}" srcId="{2AC56E1F-3C93-4730-BF76-B6012938BE2F}" destId="{D8C05A84-45E6-47C9-902C-B0B547DFD65A}" srcOrd="2" destOrd="0" parTransId="{881E9F46-E484-4857-9ADF-E60A6FD26DF6}" sibTransId="{491ED98F-7F28-48C6-9E87-4C04F75C3890}"/>
    <dgm:cxn modelId="{5D3DB142-F5A5-4419-BB7C-D313CF0428E9}" srcId="{2AC56E1F-3C93-4730-BF76-B6012938BE2F}" destId="{5E03EDCD-7D54-4C95-B5CB-509EF21076D1}" srcOrd="5" destOrd="0" parTransId="{ABAE0FA1-D673-4773-8DBD-46537BED4DDB}" sibTransId="{FD1D9244-73C8-4686-9827-D278BBA7C984}"/>
    <dgm:cxn modelId="{260EA856-283E-4459-9A66-173CCFAE6716}" srcId="{2AC56E1F-3C93-4730-BF76-B6012938BE2F}" destId="{E77AA60D-8254-48F8-B250-839A015A1957}" srcOrd="1" destOrd="0" parTransId="{9B16CE22-BCD8-4759-8DBF-04C9315EB79A}" sibTransId="{B877CF81-5606-46A4-8EA1-2DA76BB22FEB}"/>
    <dgm:cxn modelId="{B53252A0-F428-4413-B5F5-BAA5589D3850}" type="presOf" srcId="{42D5F768-AF31-432D-A878-F935FBFBD667}" destId="{DA5E336A-6007-45CA-A8B0-A7C143C8E40C}" srcOrd="0" destOrd="0" presId="urn:microsoft.com/office/officeart/2005/8/layout/radial5"/>
    <dgm:cxn modelId="{8FF7103E-B59E-4100-B741-C19F4F1D5058}" type="presOf" srcId="{54BA9CF8-9EC9-4132-8E30-61C62B98B215}" destId="{386EC332-B662-4F9A-A002-08782D806AC0}" srcOrd="0" destOrd="0" presId="urn:microsoft.com/office/officeart/2005/8/layout/radial5"/>
    <dgm:cxn modelId="{938262B8-A8FC-4975-8E1D-5ABDB5C8B37A}" type="presOf" srcId="{CA6F0AF2-F26B-4693-8E3C-AA0F48BA4C98}" destId="{E6B5DB62-5F59-489A-8297-8C1CD924D7A5}" srcOrd="1" destOrd="0" presId="urn:microsoft.com/office/officeart/2005/8/layout/radial5"/>
    <dgm:cxn modelId="{B694035A-D40A-4331-925C-0907F7794F6E}" srcId="{2AC56E1F-3C93-4730-BF76-B6012938BE2F}" destId="{C5DBD72F-3B58-440D-99E8-A9B6F832D5B6}" srcOrd="7" destOrd="0" parTransId="{1C9043FC-0512-4D65-9723-D7011C383711}" sibTransId="{CEB65218-1361-4C67-9741-06C9FB8A04EB}"/>
    <dgm:cxn modelId="{5E43A788-A20D-4D32-A2DB-B347BE044A52}" srcId="{54BA9CF8-9EC9-4132-8E30-61C62B98B215}" destId="{D7310E00-E93F-499D-9602-E5CE6E7A11D2}" srcOrd="2" destOrd="0" parTransId="{B9EBC807-A1AB-4071-BC2B-D97C1A5F01CC}" sibTransId="{3A420C3A-8274-4B1E-8642-DA3C0D8AB234}"/>
    <dgm:cxn modelId="{58EB5B62-DC2B-4EB5-9ADD-C352A66B0908}" type="presOf" srcId="{AE47382B-3959-4813-840D-612DE6E440D5}" destId="{21E91F57-3A6E-44B2-94D4-4622ADED4771}" srcOrd="1" destOrd="0" presId="urn:microsoft.com/office/officeart/2005/8/layout/radial5"/>
    <dgm:cxn modelId="{2B5CADB5-1E1B-4ED2-89FD-68C92BB9A8F3}" srcId="{54BA9CF8-9EC9-4132-8E30-61C62B98B215}" destId="{5DFC5E5B-15A4-4328-B03C-10E16A19D0AC}" srcOrd="1" destOrd="0" parTransId="{7A4B2E28-AA98-41C5-8C84-A90FE50FC18C}" sibTransId="{8950D725-E038-4147-9753-8683A192784A}"/>
    <dgm:cxn modelId="{E10175B4-7D13-486D-AD73-F5D46D4AA7A9}" srcId="{54BA9CF8-9EC9-4132-8E30-61C62B98B215}" destId="{92D588EC-FA49-4B4F-B95C-553E7AEF6AFF}" srcOrd="3" destOrd="0" parTransId="{38C4B728-9445-4BF9-B8BA-2E63A1A19FA1}" sibTransId="{684A1DCE-2DCC-4A0C-A1B0-9D64C2118118}"/>
    <dgm:cxn modelId="{9FD7DD5E-BF86-4FC1-957C-F68AF8D2BF6D}" type="presParOf" srcId="{386EC332-B662-4F9A-A002-08782D806AC0}" destId="{709DDCEC-62E8-4E60-B0A2-56E89E5836D4}" srcOrd="0" destOrd="0" presId="urn:microsoft.com/office/officeart/2005/8/layout/radial5"/>
    <dgm:cxn modelId="{0B2818A5-9993-4CC2-B030-2CF85C0CB53D}" type="presParOf" srcId="{386EC332-B662-4F9A-A002-08782D806AC0}" destId="{BCE30FCC-863B-4295-AB87-D2848D772ADD}" srcOrd="1" destOrd="0" presId="urn:microsoft.com/office/officeart/2005/8/layout/radial5"/>
    <dgm:cxn modelId="{220ED9E6-BD06-4D5E-8F1B-0394B455785F}" type="presParOf" srcId="{BCE30FCC-863B-4295-AB87-D2848D772ADD}" destId="{E6B5DB62-5F59-489A-8297-8C1CD924D7A5}" srcOrd="0" destOrd="0" presId="urn:microsoft.com/office/officeart/2005/8/layout/radial5"/>
    <dgm:cxn modelId="{83D19578-5AF0-46C2-A459-84E33A2546D7}" type="presParOf" srcId="{386EC332-B662-4F9A-A002-08782D806AC0}" destId="{47D2CF39-019C-4DDF-BECB-D7DC1602EE6F}" srcOrd="2" destOrd="0" presId="urn:microsoft.com/office/officeart/2005/8/layout/radial5"/>
    <dgm:cxn modelId="{BF7ED08B-5747-4280-9B2D-D48BE44F101D}" type="presParOf" srcId="{386EC332-B662-4F9A-A002-08782D806AC0}" destId="{47DDF126-CC23-4EEB-832A-59C0A29DDF16}" srcOrd="3" destOrd="0" presId="urn:microsoft.com/office/officeart/2005/8/layout/radial5"/>
    <dgm:cxn modelId="{83A45B01-1BA5-4FE7-BF50-584B2374C4E1}" type="presParOf" srcId="{47DDF126-CC23-4EEB-832A-59C0A29DDF16}" destId="{4B21E49D-B4FD-4F5B-829C-F00C36D5C084}" srcOrd="0" destOrd="0" presId="urn:microsoft.com/office/officeart/2005/8/layout/radial5"/>
    <dgm:cxn modelId="{AF72E392-0865-4684-8C69-50EEBD3CF345}" type="presParOf" srcId="{386EC332-B662-4F9A-A002-08782D806AC0}" destId="{6CE43973-FE95-45DF-9D7B-7D9B28B4ECB6}" srcOrd="4" destOrd="0" presId="urn:microsoft.com/office/officeart/2005/8/layout/radial5"/>
    <dgm:cxn modelId="{DD2AA9F9-7DD9-461D-A2E8-86D1ABD9A499}" type="presParOf" srcId="{386EC332-B662-4F9A-A002-08782D806AC0}" destId="{F89EF4AF-D388-44ED-B208-6470D87DF19E}" srcOrd="5" destOrd="0" presId="urn:microsoft.com/office/officeart/2005/8/layout/radial5"/>
    <dgm:cxn modelId="{831E7AAA-7007-4AEE-A90F-5A33E757FB3F}" type="presParOf" srcId="{F89EF4AF-D388-44ED-B208-6470D87DF19E}" destId="{14A10F7D-F5BF-455D-AB9E-B9B12FFDE08D}" srcOrd="0" destOrd="0" presId="urn:microsoft.com/office/officeart/2005/8/layout/radial5"/>
    <dgm:cxn modelId="{687C5FEB-258A-4A31-93BF-265E9B7A7210}" type="presParOf" srcId="{386EC332-B662-4F9A-A002-08782D806AC0}" destId="{24BD4CC3-0BA3-4A61-924B-9A79EBFA2A0A}" srcOrd="6" destOrd="0" presId="urn:microsoft.com/office/officeart/2005/8/layout/radial5"/>
    <dgm:cxn modelId="{97A39765-159D-41F1-9D30-9526D03ABB79}" type="presParOf" srcId="{386EC332-B662-4F9A-A002-08782D806AC0}" destId="{F5B8B772-B3E2-4730-9E1C-C03E6DDBEB4A}" srcOrd="7" destOrd="0" presId="urn:microsoft.com/office/officeart/2005/8/layout/radial5"/>
    <dgm:cxn modelId="{55AE87DF-9F69-437D-B21B-B3D558773F4C}" type="presParOf" srcId="{F5B8B772-B3E2-4730-9E1C-C03E6DDBEB4A}" destId="{21E91F57-3A6E-44B2-94D4-4622ADED4771}" srcOrd="0" destOrd="0" presId="urn:microsoft.com/office/officeart/2005/8/layout/radial5"/>
    <dgm:cxn modelId="{1CB0052E-656E-4435-B47E-98A84D9BD10C}" type="presParOf" srcId="{386EC332-B662-4F9A-A002-08782D806AC0}" destId="{42BA2EE5-0DC0-47E9-99BF-3AC01410C5F6}" srcOrd="8" destOrd="0" presId="urn:microsoft.com/office/officeart/2005/8/layout/radial5"/>
    <dgm:cxn modelId="{CD90D1A9-141A-4211-8B7E-4B8B3F433A88}" type="presParOf" srcId="{386EC332-B662-4F9A-A002-08782D806AC0}" destId="{4A03E230-E9A7-4172-86A7-4A3F2B184013}" srcOrd="9" destOrd="0" presId="urn:microsoft.com/office/officeart/2005/8/layout/radial5"/>
    <dgm:cxn modelId="{0EAE5724-83A6-410B-95AF-D935454DE0D1}" type="presParOf" srcId="{4A03E230-E9A7-4172-86A7-4A3F2B184013}" destId="{58C05993-6F93-4314-A294-33AEA137C6BA}" srcOrd="0" destOrd="0" presId="urn:microsoft.com/office/officeart/2005/8/layout/radial5"/>
    <dgm:cxn modelId="{45766FE1-45F9-45ED-8BC7-F706B0167B11}" type="presParOf" srcId="{386EC332-B662-4F9A-A002-08782D806AC0}" destId="{C94E9E9F-8BD6-4512-A5F3-9652DF61F939}" srcOrd="10" destOrd="0" presId="urn:microsoft.com/office/officeart/2005/8/layout/radial5"/>
    <dgm:cxn modelId="{04307DB5-4457-43EC-B45F-E2BF8EDCD0C3}" type="presParOf" srcId="{386EC332-B662-4F9A-A002-08782D806AC0}" destId="{F9D52598-4EE7-4759-B743-B9F654FD2E97}" srcOrd="11" destOrd="0" presId="urn:microsoft.com/office/officeart/2005/8/layout/radial5"/>
    <dgm:cxn modelId="{16E842AE-AC02-496B-99C4-C357C2930BDD}" type="presParOf" srcId="{F9D52598-4EE7-4759-B743-B9F654FD2E97}" destId="{CE3F907E-D5FD-4152-82FA-B2D272946BBA}" srcOrd="0" destOrd="0" presId="urn:microsoft.com/office/officeart/2005/8/layout/radial5"/>
    <dgm:cxn modelId="{9D8B82E7-3739-470F-8763-1EF4F62BA258}" type="presParOf" srcId="{386EC332-B662-4F9A-A002-08782D806AC0}" destId="{D3864DED-D413-4B3D-87D1-7D50F63BA66C}" srcOrd="12" destOrd="0" presId="urn:microsoft.com/office/officeart/2005/8/layout/radial5"/>
    <dgm:cxn modelId="{7EB7A4E1-6998-4A65-BA39-D66A68A65251}" type="presParOf" srcId="{386EC332-B662-4F9A-A002-08782D806AC0}" destId="{DA5E336A-6007-45CA-A8B0-A7C143C8E40C}" srcOrd="13" destOrd="0" presId="urn:microsoft.com/office/officeart/2005/8/layout/radial5"/>
    <dgm:cxn modelId="{8F1EFE74-0328-4DEE-A4C6-A42A5A05E99B}" type="presParOf" srcId="{DA5E336A-6007-45CA-A8B0-A7C143C8E40C}" destId="{605D474B-6B6C-4B4C-9C43-A3C48B09799E}" srcOrd="0" destOrd="0" presId="urn:microsoft.com/office/officeart/2005/8/layout/radial5"/>
    <dgm:cxn modelId="{9AADDA34-0181-404D-964A-5401C3071F02}" type="presParOf" srcId="{386EC332-B662-4F9A-A002-08782D806AC0}" destId="{913B97C9-9153-483E-A9A7-2E6D0B7B0756}" srcOrd="14" destOrd="0" presId="urn:microsoft.com/office/officeart/2005/8/layout/radial5"/>
    <dgm:cxn modelId="{CDD5933B-8144-41AE-B0A8-4957A4447CFE}" type="presParOf" srcId="{386EC332-B662-4F9A-A002-08782D806AC0}" destId="{BEEC6617-1E9C-4D71-B33D-F77EE5F30698}" srcOrd="15" destOrd="0" presId="urn:microsoft.com/office/officeart/2005/8/layout/radial5"/>
    <dgm:cxn modelId="{0E668994-5E23-4452-B946-92E7934A6C17}" type="presParOf" srcId="{BEEC6617-1E9C-4D71-B33D-F77EE5F30698}" destId="{58D6E9BD-CD80-4C4C-835A-3E2ADABBD505}" srcOrd="0" destOrd="0" presId="urn:microsoft.com/office/officeart/2005/8/layout/radial5"/>
    <dgm:cxn modelId="{1BB199D5-CA9E-4BFB-BC2C-390937267F81}" type="presParOf" srcId="{386EC332-B662-4F9A-A002-08782D806AC0}" destId="{150E3678-3456-4B82-B39A-0930563B2FD3}" srcOrd="16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A29AB1-4064-425F-B558-4CBC96C86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8AD8C-7441-4514-8234-0260779EE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831A5-08F1-44D1-B8DB-7DC77A0B2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5DB18-E615-4088-8B1C-16C1340FC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502C0-98B9-4545-AA99-21773C2B34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16F1D-6A76-4A4B-BB64-146949C28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7579D-97B4-4526-A8A6-F82731BF7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2FA45-D922-4AB6-BD8E-206C67DE6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63FAE-6F2E-4F54-BE63-2744F0242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BEB2E-8420-4A0B-B4CA-1F7ABFB54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8A8AE-092F-4BC6-A1D7-EB884962D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D3709-9859-4F88-B59B-3866F0A29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8D24E-39FE-449A-BDC0-EB8BDFB5B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91661-59BF-4C04-B4E5-7E433A5BC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1FC74-D829-4AFE-A90C-CA6E1E20A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8C03042-994E-4ACF-9914-E2554336B0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171" y="553357"/>
            <a:ext cx="8229600" cy="1384300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Содержимое 5" descr="NAS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4549"/>
            <a:ext cx="9144000" cy="5080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0514"/>
          </a:xfrm>
        </p:spPr>
        <p:txBody>
          <a:bodyPr/>
          <a:lstStyle/>
          <a:p>
            <a:pPr algn="ctr"/>
            <a:r>
              <a:rPr lang="en-US" sz="3600" dirty="0" smtClean="0"/>
              <a:t>Hawaii</a:t>
            </a:r>
            <a:endParaRPr lang="ru-RU" sz="36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99887"/>
            <a:ext cx="9144000" cy="595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3429"/>
          </a:xfrm>
        </p:spPr>
        <p:txBody>
          <a:bodyPr/>
          <a:lstStyle/>
          <a:p>
            <a:pPr algn="ctr"/>
            <a:r>
              <a:rPr lang="en-US" sz="3600" dirty="0" smtClean="0"/>
              <a:t>Florida</a:t>
            </a:r>
            <a:endParaRPr lang="ru-RU" sz="36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 t="3136"/>
          <a:stretch>
            <a:fillRect/>
          </a:stretch>
        </p:blipFill>
        <p:spPr bwMode="auto">
          <a:xfrm>
            <a:off x="0" y="856343"/>
            <a:ext cx="9144000" cy="6001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315" y="0"/>
            <a:ext cx="8229600" cy="1064986"/>
          </a:xfrm>
        </p:spPr>
        <p:txBody>
          <a:bodyPr/>
          <a:lstStyle/>
          <a:p>
            <a:pPr algn="ctr"/>
            <a:r>
              <a:rPr lang="en-US" sz="3600" dirty="0" smtClean="0"/>
              <a:t>The Mississippi </a:t>
            </a:r>
            <a:endParaRPr lang="ru-RU" sz="36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5371"/>
            <a:ext cx="9144000" cy="597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857" y="0"/>
            <a:ext cx="8229600" cy="1066800"/>
          </a:xfrm>
        </p:spPr>
        <p:txBody>
          <a:bodyPr/>
          <a:lstStyle/>
          <a:p>
            <a:pPr algn="ctr"/>
            <a:r>
              <a:rPr lang="en-US" sz="3600" dirty="0" smtClean="0"/>
              <a:t>The Rocky Mountains </a:t>
            </a:r>
            <a:endParaRPr lang="ru-RU" sz="36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9650"/>
            <a:ext cx="9144000" cy="584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43" y="0"/>
            <a:ext cx="8229600" cy="762000"/>
          </a:xfrm>
        </p:spPr>
        <p:txBody>
          <a:bodyPr/>
          <a:lstStyle/>
          <a:p>
            <a:pPr algn="ctr"/>
            <a:r>
              <a:rPr lang="en-US" sz="3600" dirty="0" smtClean="0"/>
              <a:t>The Appalachians </a:t>
            </a:r>
            <a:endParaRPr lang="ru-RU" sz="36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12800"/>
            <a:ext cx="9144000" cy="604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43" y="0"/>
            <a:ext cx="8229600" cy="820057"/>
          </a:xfrm>
        </p:spPr>
        <p:txBody>
          <a:bodyPr/>
          <a:lstStyle/>
          <a:p>
            <a:pPr algn="ctr"/>
            <a:r>
              <a:rPr lang="en-US" sz="3600" dirty="0" smtClean="0"/>
              <a:t>The Caribbean Sea </a:t>
            </a:r>
            <a:endParaRPr lang="ru-RU" sz="36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928914"/>
            <a:ext cx="9144000" cy="592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886" y="0"/>
            <a:ext cx="8498114" cy="5660571"/>
          </a:xfrm>
        </p:spPr>
        <p:txBody>
          <a:bodyPr/>
          <a:lstStyle/>
          <a:p>
            <a:pPr algn="ctr"/>
            <a:r>
              <a:rPr lang="en-US" sz="3200" dirty="0" smtClean="0"/>
              <a:t>The definite article “THE” with the geographical names.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2000" b="1" dirty="0" smtClean="0">
                <a:latin typeface="Arial Narrow" pitchFamily="34" charset="0"/>
              </a:rPr>
              <a:t/>
            </a:r>
            <a:br>
              <a:rPr lang="ru-RU" sz="2000" b="1" dirty="0" smtClean="0">
                <a:latin typeface="Arial Narrow" pitchFamily="34" charset="0"/>
              </a:rPr>
            </a:b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672114" y="2558144"/>
          <a:ext cx="5196114" cy="2463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96114"/>
              </a:tblGrid>
              <a:tr h="24637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 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RIVERS                    SEAS     </a:t>
                      </a:r>
                      <a:r>
                        <a:rPr lang="en-US" baseline="0" dirty="0" smtClean="0"/>
                        <a:t>     </a:t>
                      </a:r>
                      <a:r>
                        <a:rPr lang="en-US" dirty="0" smtClean="0"/>
                        <a:t>    MOUNTAINS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Прямая со стрелкой 4"/>
          <p:cNvCxnSpPr/>
          <p:nvPr/>
        </p:nvCxnSpPr>
        <p:spPr bwMode="auto">
          <a:xfrm rot="16200000" flipH="1">
            <a:off x="5987143" y="3113313"/>
            <a:ext cx="464457" cy="145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Прямая со стрелкой 6"/>
          <p:cNvCxnSpPr/>
          <p:nvPr/>
        </p:nvCxnSpPr>
        <p:spPr bwMode="auto">
          <a:xfrm rot="10800000" flipV="1">
            <a:off x="4252686" y="2830286"/>
            <a:ext cx="1741714" cy="537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Прямая со стрелкой 8"/>
          <p:cNvCxnSpPr/>
          <p:nvPr/>
        </p:nvCxnSpPr>
        <p:spPr bwMode="auto">
          <a:xfrm>
            <a:off x="6574971" y="2830286"/>
            <a:ext cx="1378858" cy="4354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5427" y="2224313"/>
          <a:ext cx="3280230" cy="4263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80230"/>
              </a:tblGrid>
              <a:tr h="426357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Check yourself</a:t>
                      </a:r>
                    </a:p>
                    <a:p>
                      <a:r>
                        <a:rPr lang="en-US" sz="1800" dirty="0" smtClean="0"/>
                        <a:t/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1.</a:t>
                      </a:r>
                      <a:r>
                        <a:rPr lang="ru-RU" sz="1800" dirty="0" smtClean="0"/>
                        <a:t>____</a:t>
                      </a:r>
                      <a:r>
                        <a:rPr lang="en-US" sz="1800" dirty="0" smtClean="0"/>
                        <a:t>Alaska 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2.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The </a:t>
                      </a:r>
                      <a:r>
                        <a:rPr lang="en-US" sz="1800" b="1" dirty="0" smtClean="0"/>
                        <a:t>Colorado</a:t>
                      </a:r>
                      <a:r>
                        <a:rPr lang="ru-RU" sz="1800" b="1" dirty="0" smtClean="0"/>
                        <a:t> </a:t>
                      </a:r>
                      <a:endParaRPr lang="en-US" sz="1800" b="1" dirty="0" smtClean="0"/>
                    </a:p>
                    <a:p>
                      <a:r>
                        <a:rPr lang="en-US" sz="1800" b="1" dirty="0" smtClean="0"/>
                        <a:t>3.</a:t>
                      </a:r>
                      <a:r>
                        <a:rPr lang="ru-RU" sz="1800" dirty="0" smtClean="0"/>
                        <a:t>___</a:t>
                      </a:r>
                      <a:r>
                        <a:rPr lang="en-US" sz="1800" dirty="0" smtClean="0"/>
                        <a:t>Florida</a:t>
                      </a:r>
                      <a:r>
                        <a:rPr lang="ru-RU" sz="1800" b="1" dirty="0" smtClean="0"/>
                        <a:t>       </a:t>
                      </a:r>
                      <a:br>
                        <a:rPr lang="ru-RU" sz="1800" b="1" dirty="0" smtClean="0"/>
                      </a:br>
                      <a:r>
                        <a:rPr lang="en-US" sz="1800" b="1" dirty="0" smtClean="0"/>
                        <a:t>4.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The </a:t>
                      </a:r>
                      <a:r>
                        <a:rPr lang="en-US" sz="1800" b="1" dirty="0" smtClean="0"/>
                        <a:t>Missouri</a:t>
                      </a:r>
                      <a:r>
                        <a:rPr lang="ru-RU" sz="1800" b="1" dirty="0" smtClean="0"/>
                        <a:t/>
                      </a:r>
                      <a:br>
                        <a:rPr lang="ru-RU" sz="1800" b="1" dirty="0" smtClean="0"/>
                      </a:br>
                      <a:r>
                        <a:rPr lang="en-US" sz="1800" b="1" dirty="0" smtClean="0"/>
                        <a:t>5.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The</a:t>
                      </a:r>
                      <a:r>
                        <a:rPr lang="en-US" sz="1800" dirty="0" smtClean="0"/>
                        <a:t> Grand Canyon 6.</a:t>
                      </a:r>
                      <a:r>
                        <a:rPr lang="ru-RU" sz="1800" dirty="0" smtClean="0"/>
                        <a:t>___</a:t>
                      </a:r>
                      <a:r>
                        <a:rPr lang="en-US" sz="1800" b="1" dirty="0" smtClean="0">
                          <a:latin typeface="Arial Narrow" pitchFamily="34" charset="0"/>
                        </a:rPr>
                        <a:t>Yosemite Valley</a:t>
                      </a:r>
                      <a:r>
                        <a:rPr lang="ru-RU" sz="1800" dirty="0" smtClean="0"/>
                        <a:t/>
                      </a:r>
                      <a:br>
                        <a:rPr lang="ru-RU" sz="1800" dirty="0" smtClean="0"/>
                      </a:br>
                      <a:r>
                        <a:rPr lang="en-US" sz="1800" dirty="0" smtClean="0"/>
                        <a:t>7.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The </a:t>
                      </a:r>
                      <a:r>
                        <a:rPr lang="en-US" sz="1800" dirty="0" smtClean="0"/>
                        <a:t>Appalachians </a:t>
                      </a:r>
                      <a:r>
                        <a:rPr lang="ru-RU" sz="1800" dirty="0" smtClean="0"/>
                        <a:t/>
                      </a:r>
                      <a:br>
                        <a:rPr lang="ru-RU" sz="1800" dirty="0" smtClean="0"/>
                      </a:br>
                      <a:r>
                        <a:rPr lang="en-US" sz="1800" dirty="0" smtClean="0"/>
                        <a:t>8.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The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smtClean="0"/>
                        <a:t>Mississippi</a:t>
                      </a:r>
                    </a:p>
                    <a:p>
                      <a:r>
                        <a:rPr lang="en-US" sz="1800" dirty="0" smtClean="0"/>
                        <a:t>9.</a:t>
                      </a:r>
                      <a:r>
                        <a:rPr lang="ru-RU" sz="1800" dirty="0" smtClean="0"/>
                        <a:t>___</a:t>
                      </a:r>
                      <a:r>
                        <a:rPr lang="en-US" sz="1800" dirty="0" smtClean="0"/>
                        <a:t>Hawaii</a:t>
                      </a:r>
                      <a:r>
                        <a:rPr lang="ru-RU" sz="1800" b="1" dirty="0" smtClean="0"/>
                        <a:t/>
                      </a:r>
                      <a:br>
                        <a:rPr lang="ru-RU" sz="1800" b="1" dirty="0" smtClean="0"/>
                      </a:br>
                      <a:r>
                        <a:rPr lang="en-US" sz="1800" b="1" dirty="0" smtClean="0"/>
                        <a:t>10</a:t>
                      </a:r>
                      <a:r>
                        <a:rPr lang="en-US" sz="1800" b="0" dirty="0" smtClean="0"/>
                        <a:t>.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The </a:t>
                      </a:r>
                      <a:r>
                        <a:rPr lang="en-US" sz="1800" dirty="0" smtClean="0"/>
                        <a:t>Caribbean Sea </a:t>
                      </a:r>
                      <a:r>
                        <a:rPr lang="ru-RU" sz="1800" dirty="0" smtClean="0"/>
                        <a:t/>
                      </a:r>
                      <a:br>
                        <a:rPr lang="ru-RU" sz="1800" dirty="0" smtClean="0"/>
                      </a:br>
                      <a:r>
                        <a:rPr lang="en-US" sz="1800" dirty="0" smtClean="0"/>
                        <a:t>1</a:t>
                      </a:r>
                      <a:r>
                        <a:rPr lang="en-US" sz="1800" b="1" dirty="0" smtClean="0"/>
                        <a:t>1.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The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smtClean="0"/>
                        <a:t>Rocky Mountains </a:t>
                      </a:r>
                      <a:r>
                        <a:rPr lang="ru-RU" sz="1800" dirty="0" smtClean="0"/>
                        <a:t/>
                      </a:r>
                      <a:br>
                        <a:rPr lang="ru-RU" sz="1800" dirty="0" smtClean="0"/>
                      </a:b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222171" y="4909456"/>
          <a:ext cx="6096000" cy="7416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10-9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7…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Try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again!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228" y="290285"/>
            <a:ext cx="8229600" cy="1052286"/>
          </a:xfrm>
        </p:spPr>
        <p:txBody>
          <a:bodyPr/>
          <a:lstStyle/>
          <a:p>
            <a:r>
              <a:rPr lang="en-US" dirty="0" smtClean="0"/>
              <a:t>Text “COUNTRY AND PEOPLE”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13657" y="1469571"/>
            <a:ext cx="8229600" cy="429260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Part I </a:t>
            </a:r>
          </a:p>
          <a:p>
            <a:r>
              <a:rPr lang="en-US" dirty="0" smtClean="0"/>
              <a:t>The geographical position </a:t>
            </a:r>
          </a:p>
          <a:p>
            <a:pPr>
              <a:buNone/>
            </a:pPr>
            <a:r>
              <a:rPr lang="en-US" dirty="0" smtClean="0"/>
              <a:t>Part II</a:t>
            </a:r>
          </a:p>
          <a:p>
            <a:r>
              <a:rPr lang="en-US" dirty="0" smtClean="0"/>
              <a:t>The beauty and nature of the US </a:t>
            </a:r>
          </a:p>
          <a:p>
            <a:pPr>
              <a:buNone/>
            </a:pPr>
            <a:r>
              <a:rPr lang="en-US" dirty="0" smtClean="0"/>
              <a:t>Part III</a:t>
            </a:r>
          </a:p>
          <a:p>
            <a:r>
              <a:rPr lang="en-US" dirty="0" smtClean="0"/>
              <a:t>People of the US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172" y="246742"/>
            <a:ext cx="8229600" cy="111034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True</a:t>
            </a:r>
            <a:r>
              <a:rPr lang="en-US" dirty="0" smtClean="0"/>
              <a:t> or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False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2126343" cy="49530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Keys: 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False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True 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False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False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True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True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False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True</a:t>
            </a:r>
          </a:p>
          <a:p>
            <a:pPr marL="514350" indent="-514350">
              <a:buAutoNum type="arabicPeriod"/>
            </a:pPr>
            <a:endParaRPr lang="en-US" sz="2800" dirty="0" smtClean="0"/>
          </a:p>
          <a:p>
            <a:pPr marL="514350" indent="-514350">
              <a:buNone/>
            </a:pPr>
            <a:endParaRPr lang="en-US" sz="2800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627085" y="4459514"/>
          <a:ext cx="6096000" cy="7416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Try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again!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81957"/>
          </a:xfrm>
        </p:spPr>
        <p:txBody>
          <a:bodyPr/>
          <a:lstStyle/>
          <a:p>
            <a:pPr algn="ctr"/>
            <a:r>
              <a:rPr lang="en-US" dirty="0" smtClean="0"/>
              <a:t>How are you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28833" y="1103108"/>
            <a:ext cx="1943053" cy="24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399" y="1112776"/>
            <a:ext cx="1988457" cy="249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0927" y="1204685"/>
            <a:ext cx="1909175" cy="242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0824" y="3976914"/>
            <a:ext cx="20097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800" y="4009572"/>
            <a:ext cx="1919514" cy="191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 l="1746" t="29048" r="62910" b="21287"/>
          <a:stretch>
            <a:fillRect/>
          </a:stretch>
        </p:blipFill>
        <p:spPr bwMode="auto">
          <a:xfrm>
            <a:off x="3468914" y="3927028"/>
            <a:ext cx="2002971" cy="211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38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5775"/>
          </a:xfrm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071810"/>
            <a:ext cx="8786842" cy="3139321"/>
          </a:xfrm>
          <a:prstGeom prst="rect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 R E A T   L A K E 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&amp;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 dirty="0"/>
              <a:t>Niagara Falls</a:t>
            </a:r>
            <a:endParaRPr lang="ru-RU" sz="6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Superior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29" y="1497908"/>
            <a:ext cx="6205566" cy="4046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172" y="3168640"/>
            <a:ext cx="3643306" cy="368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6000" b="1" dirty="0" smtClean="0"/>
              <a:t>Lake Huron </a:t>
            </a:r>
            <a:endParaRPr lang="ru-RU" sz="6000" b="1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72" y="1864164"/>
            <a:ext cx="6287423" cy="34770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4914" y="2888335"/>
            <a:ext cx="5199086" cy="3969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6000" b="1" dirty="0" smtClean="0"/>
              <a:t>Lake Michigan </a:t>
            </a:r>
            <a:endParaRPr lang="ru-RU" sz="6000" b="1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744" y="1790458"/>
            <a:ext cx="6128418" cy="331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9886"/>
            <a:ext cx="4296229" cy="30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6000" b="1" dirty="0" smtClean="0"/>
              <a:t>Lake Michigan </a:t>
            </a:r>
            <a:endParaRPr lang="ru-RU" sz="6000" b="1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800105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700" b="1" dirty="0" smtClean="0"/>
              <a:t>Lake Erie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6644613" cy="351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015" y="2800116"/>
            <a:ext cx="5778985" cy="40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6000" b="1" dirty="0" smtClean="0"/>
              <a:t>Lake Ontario</a:t>
            </a:r>
            <a:endParaRPr lang="ru-RU" sz="6000" b="1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520" y="1705641"/>
            <a:ext cx="8001056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6000" b="1" dirty="0" smtClean="0"/>
              <a:t>Niagara Falls</a:t>
            </a:r>
            <a:endParaRPr lang="ru-RU" sz="6000" b="1" dirty="0" smtClean="0"/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l="15527" r="15527"/>
          <a:stretch>
            <a:fillRect/>
          </a:stretch>
        </p:blipFill>
        <p:spPr>
          <a:xfrm>
            <a:off x="2762206" y="1616288"/>
            <a:ext cx="6381794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Дуга 10"/>
          <p:cNvSpPr/>
          <p:nvPr/>
        </p:nvSpPr>
        <p:spPr>
          <a:xfrm>
            <a:off x="4929188" y="3071813"/>
            <a:ext cx="1357312" cy="1285875"/>
          </a:xfrm>
          <a:prstGeom prst="arc">
            <a:avLst>
              <a:gd name="adj1" fmla="val 398404"/>
              <a:gd name="adj2" fmla="val 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339" y="1414221"/>
            <a:ext cx="364333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3" name="Дуга 12"/>
          <p:cNvSpPr/>
          <p:nvPr/>
        </p:nvSpPr>
        <p:spPr>
          <a:xfrm>
            <a:off x="2000250" y="2714625"/>
            <a:ext cx="1357313" cy="1285875"/>
          </a:xfrm>
          <a:prstGeom prst="arc">
            <a:avLst>
              <a:gd name="adj1" fmla="val 398404"/>
              <a:gd name="adj2" fmla="val 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908504"/>
          </a:xfrm>
        </p:spPr>
        <p:txBody>
          <a:bodyPr/>
          <a:lstStyle/>
          <a:p>
            <a:pPr algn="ctr" eaLnBrk="1" hangingPunct="1"/>
            <a:r>
              <a:rPr lang="en-US" sz="6000" b="1" dirty="0" smtClean="0"/>
              <a:t>Niagara Falls</a:t>
            </a:r>
            <a:endParaRPr lang="ru-RU" sz="6000" b="1" dirty="0" smtClean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94857"/>
            <a:ext cx="5723324" cy="446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4457" y="656748"/>
            <a:ext cx="6139543" cy="373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4698" t="10296" r="6242" b="14190"/>
          <a:stretch>
            <a:fillRect/>
          </a:stretch>
        </p:blipFill>
        <p:spPr bwMode="auto">
          <a:xfrm rot="20672009">
            <a:off x="362858" y="1944915"/>
            <a:ext cx="1872342" cy="241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 l="2762" t="3048" r="2000"/>
          <a:stretch>
            <a:fillRect/>
          </a:stretch>
        </p:blipFill>
        <p:spPr bwMode="auto">
          <a:xfrm rot="583645">
            <a:off x="6826589" y="4505467"/>
            <a:ext cx="2148113" cy="218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8839" cy="686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40"/>
            <a:ext cx="9144000" cy="686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79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912"/>
            <a:ext cx="9144000" cy="690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381" y="0"/>
            <a:ext cx="916438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" y="2164443"/>
            <a:ext cx="8229600" cy="1384300"/>
          </a:xfrm>
        </p:spPr>
        <p:txBody>
          <a:bodyPr/>
          <a:lstStyle/>
          <a:p>
            <a:pPr algn="ctr"/>
            <a:r>
              <a:rPr lang="en-US" sz="5400" dirty="0" smtClean="0"/>
              <a:t>WELCOME TO AMERICA!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elting_pot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997" y="1324656"/>
            <a:ext cx="5256213" cy="5113337"/>
          </a:xfrm>
          <a:prstGeom prst="rect">
            <a:avLst/>
          </a:prstGeom>
          <a:noFill/>
        </p:spPr>
      </p:pic>
      <p:pic>
        <p:nvPicPr>
          <p:cNvPr id="11267" name="Picture 3" descr="melting-pot-USA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557338"/>
            <a:ext cx="3203575" cy="403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971550" y="476250"/>
            <a:ext cx="5616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The people of the United States are a mixture of different nationalities.</a:t>
            </a:r>
            <a:endParaRPr lang="ru-RU" sz="2400" b="1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100" name="Picture 4" descr="American_Flag_&amp;_stat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361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10" descr="простор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1"/>
            <a:ext cx="4145281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 b="12302"/>
          <a:stretch>
            <a:fillRect/>
          </a:stretch>
        </p:blipFill>
        <p:spPr bwMode="auto">
          <a:xfrm>
            <a:off x="5225143" y="4280419"/>
            <a:ext cx="3918857" cy="257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кукур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841602" y="3380125"/>
            <a:ext cx="7848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950187"/>
                </a:solidFill>
                <a:latin typeface="Arial Black" pitchFamily="34" charset="0"/>
              </a:rPr>
              <a:t>AMERICA</a:t>
            </a:r>
            <a:r>
              <a:rPr lang="ru-RU" sz="4400" b="1" dirty="0" smtClean="0">
                <a:solidFill>
                  <a:srgbClr val="950187"/>
                </a:solidFill>
                <a:latin typeface="Arial Black" pitchFamily="34" charset="0"/>
              </a:rPr>
              <a:t>, </a:t>
            </a:r>
            <a:r>
              <a:rPr lang="en-US" sz="4400" b="1" dirty="0" smtClean="0">
                <a:solidFill>
                  <a:srgbClr val="950187"/>
                </a:solidFill>
                <a:latin typeface="Arial Black" pitchFamily="34" charset="0"/>
              </a:rPr>
              <a:t>THE BEAUTIFUL</a:t>
            </a:r>
          </a:p>
          <a:p>
            <a:pPr algn="ctr">
              <a:spcBef>
                <a:spcPct val="50000"/>
              </a:spcBef>
              <a:defRPr/>
            </a:pPr>
            <a:endParaRPr lang="ru-RU" sz="4400" b="1" dirty="0">
              <a:solidFill>
                <a:srgbClr val="950187"/>
              </a:solidFill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ru-RU" sz="4400" dirty="0">
              <a:solidFill>
                <a:srgbClr val="0033CC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2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2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92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92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92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743857" y="0"/>
            <a:ext cx="7772400" cy="952954"/>
          </a:xfrm>
        </p:spPr>
        <p:txBody>
          <a:bodyPr/>
          <a:lstStyle/>
          <a:p>
            <a:r>
              <a:rPr lang="en-US" dirty="0" smtClean="0"/>
              <a:t>The USA.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77371" y="1074057"/>
            <a:ext cx="8244113" cy="5007429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.____is situated_____. </a:t>
            </a:r>
            <a:r>
              <a:rPr lang="en-US" sz="28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/>
              <a:t>. It is washed by _____ in the west, by _____ in the east, _____ and ______ in the south.</a:t>
            </a:r>
            <a:r>
              <a:rPr lang="en-US" sz="2800" dirty="0" smtClean="0">
                <a:solidFill>
                  <a:srgbClr val="FF0000"/>
                </a:solidFill>
              </a:rPr>
              <a:t> 3</a:t>
            </a:r>
            <a:r>
              <a:rPr lang="en-US" sz="2800" dirty="0" smtClean="0"/>
              <a:t>. There are five _____between ____ and ____. </a:t>
            </a:r>
            <a:r>
              <a:rPr lang="en-US" sz="2800" dirty="0" smtClean="0">
                <a:solidFill>
                  <a:srgbClr val="FF0000"/>
                </a:solidFill>
              </a:rPr>
              <a:t>4</a:t>
            </a:r>
            <a:r>
              <a:rPr lang="en-US" sz="2800" dirty="0" smtClean="0"/>
              <a:t>. The USA _____ almost every kind of _______. </a:t>
            </a:r>
            <a:r>
              <a:rPr lang="en-US" sz="2800" dirty="0" smtClean="0">
                <a:solidFill>
                  <a:srgbClr val="FF0000"/>
                </a:solidFill>
              </a:rPr>
              <a:t>5</a:t>
            </a:r>
            <a:r>
              <a:rPr lang="en-US" sz="2800" dirty="0" smtClean="0"/>
              <a:t>. Snowy ______ is the biggest state. </a:t>
            </a:r>
            <a:r>
              <a:rPr lang="en-US" sz="2800" dirty="0" smtClean="0">
                <a:solidFill>
                  <a:srgbClr val="FF0000"/>
                </a:solidFill>
              </a:rPr>
              <a:t>6</a:t>
            </a:r>
            <a:r>
              <a:rPr lang="en-US" sz="2800" dirty="0" smtClean="0"/>
              <a:t>. There _____ a lot of mighty, powerful ________ , wild______, high____. </a:t>
            </a:r>
            <a:r>
              <a:rPr lang="en-US" sz="2800" dirty="0" smtClean="0">
                <a:solidFill>
                  <a:srgbClr val="FF0000"/>
                </a:solidFill>
              </a:rPr>
              <a:t>7</a:t>
            </a:r>
            <a:r>
              <a:rPr lang="en-US" sz="2800" dirty="0" smtClean="0"/>
              <a:t>.____ and ____ are two big mountain chain in the USA. </a:t>
            </a:r>
            <a:r>
              <a:rPr lang="en-US" sz="2800" dirty="0" smtClean="0">
                <a:solidFill>
                  <a:srgbClr val="FF0000"/>
                </a:solidFill>
              </a:rPr>
              <a:t>8</a:t>
            </a:r>
            <a:r>
              <a:rPr lang="en-US" sz="2800" dirty="0" smtClean="0"/>
              <a:t>. _______ is really big and very beautiful. </a:t>
            </a:r>
            <a:r>
              <a:rPr lang="en-US" sz="2800" dirty="0" smtClean="0">
                <a:solidFill>
                  <a:srgbClr val="FF0000"/>
                </a:solidFill>
              </a:rPr>
              <a:t>9</a:t>
            </a:r>
            <a:r>
              <a:rPr lang="en-US" sz="2800" dirty="0" smtClean="0"/>
              <a:t>. The USA is  like _____ pot for people. </a:t>
            </a:r>
            <a:r>
              <a:rPr lang="en-US" sz="2800" dirty="0" smtClean="0">
                <a:solidFill>
                  <a:srgbClr val="FF0000"/>
                </a:solidFill>
              </a:rPr>
              <a:t>10</a:t>
            </a:r>
            <a:r>
              <a:rPr lang="en-US" sz="2800" dirty="0" smtClean="0"/>
              <a:t>. More than _______ million people ______ in the USA.</a:t>
            </a:r>
            <a:endParaRPr lang="ru-RU" sz="2800" dirty="0"/>
          </a:p>
        </p:txBody>
      </p:sp>
    </p:spTree>
  </p:cSld>
  <p:clrMapOvr>
    <a:masterClrMapping/>
  </p:clrMapOvr>
  <p:transition spd="med">
    <p:strips dir="r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9772" y="0"/>
            <a:ext cx="8229600" cy="970643"/>
          </a:xfrm>
        </p:spPr>
        <p:txBody>
          <a:bodyPr/>
          <a:lstStyle/>
          <a:p>
            <a:pPr algn="ctr"/>
            <a:r>
              <a:rPr lang="ru-RU" dirty="0" smtClean="0"/>
              <a:t>             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en-US" dirty="0" smtClean="0"/>
              <a:t>This land is your land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5599" y="1005113"/>
            <a:ext cx="8527143" cy="4114800"/>
          </a:xfrm>
        </p:spPr>
        <p:txBody>
          <a:bodyPr/>
          <a:lstStyle/>
          <a:p>
            <a:r>
              <a:rPr lang="en-US" dirty="0" smtClean="0"/>
              <a:t>ribbon of</a:t>
            </a:r>
            <a:r>
              <a:rPr lang="ru-RU" dirty="0" smtClean="0"/>
              <a:t> </a:t>
            </a:r>
            <a:r>
              <a:rPr lang="en-US" dirty="0" smtClean="0"/>
              <a:t>highway – </a:t>
            </a:r>
            <a:r>
              <a:rPr lang="ru-RU" dirty="0" smtClean="0"/>
              <a:t>лента</a:t>
            </a:r>
            <a:r>
              <a:rPr lang="en-US" dirty="0" smtClean="0"/>
              <a:t> </a:t>
            </a:r>
            <a:r>
              <a:rPr lang="ru-RU" dirty="0" smtClean="0"/>
              <a:t>шоссе (дороги)</a:t>
            </a:r>
          </a:p>
          <a:p>
            <a:r>
              <a:rPr lang="en-US" dirty="0" smtClean="0"/>
              <a:t>the Gulf Stream – </a:t>
            </a:r>
            <a:r>
              <a:rPr lang="ru-RU" dirty="0" smtClean="0"/>
              <a:t>Гольфстрим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36800"/>
            <a:ext cx="914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48229" cy="116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613229" y="0"/>
            <a:ext cx="7772400" cy="1431925"/>
          </a:xfrm>
        </p:spPr>
        <p:txBody>
          <a:bodyPr/>
          <a:lstStyle/>
          <a:p>
            <a:r>
              <a:rPr lang="en-US" sz="3600" dirty="0" smtClean="0"/>
              <a:t>CHECK YOURSELF </a:t>
            </a:r>
            <a:endParaRPr lang="ru-RU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1400628" y="1912257"/>
            <a:ext cx="6400800" cy="3849914"/>
          </a:xfrm>
        </p:spPr>
        <p:txBody>
          <a:bodyPr/>
          <a:lstStyle/>
          <a:p>
            <a:r>
              <a:rPr lang="en-US" sz="1800" dirty="0" smtClean="0"/>
              <a:t>As I was walking that ribbon of highway</a:t>
            </a:r>
          </a:p>
          <a:p>
            <a:r>
              <a:rPr lang="en-US" sz="1800" dirty="0" smtClean="0"/>
              <a:t>I saw above me that                    sky-way,</a:t>
            </a:r>
          </a:p>
          <a:p>
            <a:pPr algn="l"/>
            <a:r>
              <a:rPr lang="ru-RU" sz="1800" dirty="0" smtClean="0"/>
              <a:t>               </a:t>
            </a:r>
            <a:r>
              <a:rPr lang="en-US" sz="1800" dirty="0" smtClean="0"/>
              <a:t>I saw below me that golden</a:t>
            </a:r>
            <a:r>
              <a:rPr lang="ru-RU" sz="1800" dirty="0" smtClean="0"/>
              <a:t>      </a:t>
            </a:r>
            <a:r>
              <a:rPr lang="en-US" sz="1800" dirty="0" smtClean="0"/>
              <a:t>              </a:t>
            </a:r>
          </a:p>
          <a:p>
            <a:r>
              <a:rPr lang="en-US" sz="1800" dirty="0" smtClean="0"/>
              <a:t>This </a:t>
            </a:r>
            <a:r>
              <a:rPr lang="ru-RU" sz="1800" dirty="0" smtClean="0"/>
              <a:t>           </a:t>
            </a:r>
            <a:r>
              <a:rPr lang="en-US" sz="1800" dirty="0" smtClean="0"/>
              <a:t>was made for you and me.</a:t>
            </a:r>
          </a:p>
          <a:p>
            <a:endParaRPr lang="en-US" sz="1800" dirty="0" smtClean="0"/>
          </a:p>
          <a:p>
            <a:r>
              <a:rPr lang="en-US" sz="1800" dirty="0" smtClean="0"/>
              <a:t>This</a:t>
            </a:r>
            <a:r>
              <a:rPr lang="ru-RU" sz="1800" dirty="0" smtClean="0"/>
              <a:t>           </a:t>
            </a:r>
            <a:r>
              <a:rPr lang="en-US" sz="1800" dirty="0" smtClean="0"/>
              <a:t>is your</a:t>
            </a:r>
            <a:r>
              <a:rPr lang="ru-RU" sz="1800" dirty="0" smtClean="0"/>
              <a:t>   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     </a:t>
            </a:r>
            <a:r>
              <a:rPr lang="en-US" sz="1800" dirty="0" smtClean="0"/>
              <a:t>, this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is my</a:t>
            </a:r>
          </a:p>
          <a:p>
            <a:r>
              <a:rPr lang="en-US" sz="1800" dirty="0" smtClean="0"/>
              <a:t>From </a:t>
            </a:r>
            <a:r>
              <a:rPr lang="ru-RU" sz="1800" dirty="0" smtClean="0"/>
              <a:t>                 </a:t>
            </a:r>
            <a:r>
              <a:rPr lang="en-US" sz="1800" dirty="0" smtClean="0"/>
              <a:t>to the</a:t>
            </a:r>
            <a:r>
              <a:rPr lang="ru-RU" sz="1800" dirty="0" smtClean="0"/>
              <a:t>             </a:t>
            </a:r>
            <a:r>
              <a:rPr lang="en-US" sz="1800" dirty="0" smtClean="0"/>
              <a:t> </a:t>
            </a:r>
            <a:r>
              <a:rPr lang="ru-RU" sz="1800" dirty="0" smtClean="0"/>
              <a:t>   </a:t>
            </a:r>
            <a:r>
              <a:rPr lang="en-US" sz="1800" dirty="0" smtClean="0"/>
              <a:t>island,</a:t>
            </a:r>
          </a:p>
          <a:p>
            <a:r>
              <a:rPr lang="en-US" sz="1800" dirty="0" smtClean="0"/>
              <a:t>From the red-wood </a:t>
            </a:r>
            <a:r>
              <a:rPr lang="ru-RU" sz="1800" dirty="0" smtClean="0"/>
              <a:t>              </a:t>
            </a:r>
            <a:r>
              <a:rPr lang="en-US" sz="1800" dirty="0" smtClean="0"/>
              <a:t>to the Gulf Stream water,</a:t>
            </a:r>
          </a:p>
          <a:p>
            <a:r>
              <a:rPr lang="en-US" sz="1800" dirty="0" smtClean="0"/>
              <a:t>This</a:t>
            </a:r>
            <a:r>
              <a:rPr lang="ru-RU" sz="1800" dirty="0" smtClean="0"/>
              <a:t>             </a:t>
            </a:r>
            <a:r>
              <a:rPr lang="en-US" sz="1800" dirty="0" smtClean="0"/>
              <a:t> was made for you and me.</a:t>
            </a:r>
            <a:endParaRPr lang="ru-RU" sz="1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00" y="1397000"/>
          <a:ext cx="1291771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1771"/>
              </a:tblGrid>
              <a:tr h="1995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702628" y="2224315"/>
          <a:ext cx="1059543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543"/>
              </a:tblGrid>
              <a:tr h="15167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endless </a:t>
                      </a:r>
                      <a:r>
                        <a:rPr lang="en-US" sz="1800" dirty="0" smtClean="0"/>
                        <a:t> 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442859" y="2595155"/>
          <a:ext cx="972455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2455"/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valley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077029" y="2950029"/>
          <a:ext cx="798286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8286"/>
              </a:tblGrid>
              <a:tr h="35342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land 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193143" y="3559630"/>
          <a:ext cx="682171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2171"/>
              </a:tblGrid>
              <a:tr h="29681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land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601030" y="3541485"/>
          <a:ext cx="885371" cy="3744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5371"/>
              </a:tblGrid>
              <a:tr h="374469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FF0000"/>
                          </a:solidFill>
                        </a:rPr>
                        <a:t>land</a:t>
                      </a:r>
                      <a:endParaRPr lang="ru-RU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6415314" y="3545115"/>
          <a:ext cx="885371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5371"/>
              </a:tblGrid>
              <a:tr h="29536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land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091544" y="3864429"/>
          <a:ext cx="1393371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337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California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876799" y="3864429"/>
          <a:ext cx="1190171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017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New York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3889828" y="4198257"/>
          <a:ext cx="79828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828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forest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135086" y="4590142"/>
          <a:ext cx="653143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31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land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Let’s have fun!</a:t>
            </a:r>
            <a:endParaRPr lang="ru-RU" dirty="0"/>
          </a:p>
        </p:txBody>
      </p:sp>
      <p:pic>
        <p:nvPicPr>
          <p:cNvPr id="4" name="Picture 7" descr="C:\Documents and Settings\катя\Local Settings\Temporary Internet Files\Content.IE5\K9PN3R29\MC900299723[1].wm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63086" y="1500354"/>
            <a:ext cx="5131200" cy="49657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304800"/>
          <a:ext cx="91440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7600"/>
          </a:xfrm>
        </p:spPr>
        <p:txBody>
          <a:bodyPr/>
          <a:lstStyle/>
          <a:p>
            <a:pPr algn="ctr"/>
            <a:r>
              <a:rPr lang="en-US" sz="4000" dirty="0" smtClean="0"/>
              <a:t>Try to name the reasons for travelling to America</a:t>
            </a:r>
            <a:endParaRPr lang="ru-RU" sz="40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257" y="0"/>
            <a:ext cx="8229600" cy="970643"/>
          </a:xfrm>
        </p:spPr>
        <p:txBody>
          <a:bodyPr/>
          <a:lstStyle/>
          <a:p>
            <a:pPr algn="ctr"/>
            <a:r>
              <a:rPr lang="en-US" dirty="0" smtClean="0"/>
              <a:t>FAMOUS PEOPLE</a:t>
            </a:r>
            <a:endParaRPr lang="ru-RU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33569"/>
            <a:ext cx="3020087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1" y="884917"/>
            <a:ext cx="2857500" cy="3781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/>
          <a:srcRect t="6508" b="15079"/>
          <a:stretch>
            <a:fillRect/>
          </a:stretch>
        </p:blipFill>
        <p:spPr bwMode="auto">
          <a:xfrm>
            <a:off x="6648450" y="3272972"/>
            <a:ext cx="2495550" cy="3585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0418" y="3363005"/>
            <a:ext cx="2643126" cy="3494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 and America are friends!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576"/>
          <a:stretch>
            <a:fillRect/>
          </a:stretch>
        </p:blipFill>
        <p:spPr bwMode="auto">
          <a:xfrm>
            <a:off x="682172" y="1406576"/>
            <a:ext cx="7750628" cy="518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USA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945" y="1159556"/>
            <a:ext cx="7488237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44374" y="2221367"/>
            <a:ext cx="6697662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13000" dirty="0" smtClean="0"/>
              <a:t>THE USA</a:t>
            </a:r>
            <a:endParaRPr lang="ru-RU" sz="130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602514"/>
            <a:ext cx="6400800" cy="609374"/>
          </a:xfrm>
        </p:spPr>
        <p:txBody>
          <a:bodyPr/>
          <a:lstStyle/>
          <a:p>
            <a:pPr eaLnBrk="1" hangingPunct="1">
              <a:defRPr/>
            </a:pPr>
            <a:endParaRPr lang="ru-RU" b="1" i="1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98" decel="100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US geographical outlook </a:t>
            </a:r>
          </a:p>
          <a:p>
            <a:r>
              <a:rPr lang="en-US" dirty="0" smtClean="0"/>
              <a:t>The US scenery and its wild beauty</a:t>
            </a:r>
          </a:p>
          <a:p>
            <a:r>
              <a:rPr lang="en-US" dirty="0" smtClean="0"/>
              <a:t>The US as  a melting pot</a:t>
            </a:r>
          </a:p>
          <a:p>
            <a:r>
              <a:rPr lang="en-US" dirty="0" smtClean="0"/>
              <a:t>The article ‘the’ with the geographical names 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217386"/>
          </a:xfrm>
        </p:spPr>
        <p:txBody>
          <a:bodyPr/>
          <a:lstStyle/>
          <a:p>
            <a:pPr algn="ctr"/>
            <a:r>
              <a:rPr lang="en-US" dirty="0" smtClean="0"/>
              <a:t>The plan of the lesson </a:t>
            </a:r>
            <a:endParaRPr lang="ru-RU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issou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054" y="913493"/>
            <a:ext cx="4078746" cy="5944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missour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6441" y="878114"/>
            <a:ext cx="4097559" cy="5979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8913" y="227012"/>
            <a:ext cx="36430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/>
              <a:t>  </a:t>
            </a:r>
            <a:r>
              <a:rPr lang="en-US" sz="3600" b="1" dirty="0" smtClean="0"/>
              <a:t>The Colorado</a:t>
            </a:r>
            <a:endParaRPr lang="ru-RU" sz="36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963886" y="250372"/>
          <a:ext cx="3875314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53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The Missouri</a:t>
                      </a:r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olorado-river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7944"/>
            <a:ext cx="9144000" cy="590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622300"/>
          </a:xfrm>
        </p:spPr>
        <p:txBody>
          <a:bodyPr/>
          <a:lstStyle/>
          <a:p>
            <a:pPr algn="ctr"/>
            <a:r>
              <a:rPr lang="en-US" sz="3600" dirty="0" smtClean="0"/>
              <a:t>The Grand Canyon </a:t>
            </a:r>
            <a:endParaRPr lang="ru-RU" sz="3600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ll-t_Yosemite-Vall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8287"/>
            <a:ext cx="9143999" cy="6059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42986" y="1"/>
            <a:ext cx="65915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Arial Narrow" pitchFamily="34" charset="0"/>
              </a:rPr>
              <a:t>Yosemite Valley</a:t>
            </a:r>
            <a:endParaRPr lang="ru-RU" sz="3600" b="1" dirty="0"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3843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Alaska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ru-RU" sz="36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0" y="667657"/>
            <a:ext cx="9144000" cy="6190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2557</TotalTime>
  <Words>465</Words>
  <Application>Microsoft Office PowerPoint</Application>
  <PresentationFormat>Экран (4:3)</PresentationFormat>
  <Paragraphs>118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Океан</vt:lpstr>
      <vt:lpstr>Слайд 1</vt:lpstr>
      <vt:lpstr>How are you?</vt:lpstr>
      <vt:lpstr>Слайд 3</vt:lpstr>
      <vt:lpstr>Слайд 4</vt:lpstr>
      <vt:lpstr>The plan of the lesson </vt:lpstr>
      <vt:lpstr>Слайд 6</vt:lpstr>
      <vt:lpstr>The Grand Canyon </vt:lpstr>
      <vt:lpstr>Слайд 8</vt:lpstr>
      <vt:lpstr>Alaska </vt:lpstr>
      <vt:lpstr>Hawaii</vt:lpstr>
      <vt:lpstr>Florida</vt:lpstr>
      <vt:lpstr>The Mississippi </vt:lpstr>
      <vt:lpstr>The Rocky Mountains </vt:lpstr>
      <vt:lpstr>The Appalachians </vt:lpstr>
      <vt:lpstr>The Caribbean Sea </vt:lpstr>
      <vt:lpstr>The definite article “THE” with the geographical names.         </vt:lpstr>
      <vt:lpstr>Text “COUNTRY AND PEOPLE” </vt:lpstr>
      <vt:lpstr>Слайд 18</vt:lpstr>
      <vt:lpstr>True or False</vt:lpstr>
      <vt:lpstr>Слайд 20</vt:lpstr>
      <vt:lpstr>Слайд 21</vt:lpstr>
      <vt:lpstr>Lake Superior  </vt:lpstr>
      <vt:lpstr>Lake Huron </vt:lpstr>
      <vt:lpstr>Lake Michigan </vt:lpstr>
      <vt:lpstr>Lake Michigan </vt:lpstr>
      <vt:lpstr>Lake Erie </vt:lpstr>
      <vt:lpstr>Lake Ontario</vt:lpstr>
      <vt:lpstr>Niagara Falls</vt:lpstr>
      <vt:lpstr>Niagara Falls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WELCOME TO AMERICA! </vt:lpstr>
      <vt:lpstr>Слайд 39</vt:lpstr>
      <vt:lpstr>The USA. </vt:lpstr>
      <vt:lpstr>                This land is your land </vt:lpstr>
      <vt:lpstr>CHECK YOURSELF </vt:lpstr>
      <vt:lpstr>Let’s have fun!</vt:lpstr>
      <vt:lpstr>Try to name the reasons for travelling to America</vt:lpstr>
      <vt:lpstr>FAMOUS PEOPLE</vt:lpstr>
      <vt:lpstr>Russia and America are friends!</vt:lpstr>
      <vt:lpstr>THE USA</vt:lpstr>
    </vt:vector>
  </TitlesOfParts>
  <Company>School2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катя</cp:lastModifiedBy>
  <cp:revision>96</cp:revision>
  <dcterms:created xsi:type="dcterms:W3CDTF">2007-06-18T06:10:40Z</dcterms:created>
  <dcterms:modified xsi:type="dcterms:W3CDTF">2011-02-14T11:20:57Z</dcterms:modified>
</cp:coreProperties>
</file>