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9" r:id="rId3"/>
    <p:sldId id="261" r:id="rId4"/>
    <p:sldId id="275" r:id="rId5"/>
    <p:sldId id="276" r:id="rId6"/>
    <p:sldId id="277" r:id="rId7"/>
    <p:sldId id="278" r:id="rId8"/>
    <p:sldId id="279" r:id="rId9"/>
    <p:sldId id="267" r:id="rId10"/>
    <p:sldId id="271" r:id="rId11"/>
    <p:sldId id="274" r:id="rId12"/>
    <p:sldId id="268" r:id="rId13"/>
    <p:sldId id="280" r:id="rId14"/>
    <p:sldId id="262" r:id="rId15"/>
    <p:sldId id="260" r:id="rId16"/>
    <p:sldId id="265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иколай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00"/>
    <a:srgbClr val="666699"/>
    <a:srgbClr val="FF99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3" autoAdjust="0"/>
    <p:restoredTop sz="94660"/>
  </p:normalViewPr>
  <p:slideViewPr>
    <p:cSldViewPr>
      <p:cViewPr varScale="1">
        <p:scale>
          <a:sx n="70" d="100"/>
          <a:sy n="70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2-20T23:36:39.95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72949A-876F-4E41-ADBF-97D45CF95ACC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5FB3D0-8A55-4583-B883-BEE61D6F0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51648" cy="6840760"/>
          </a:xfrm>
        </p:spPr>
        <p:txBody>
          <a:bodyPr>
            <a:normAutofit/>
          </a:bodyPr>
          <a:lstStyle/>
          <a:p>
            <a:r>
              <a:rPr lang="ru-RU" sz="9600" dirty="0" smtClean="0">
                <a:latin typeface="Adobe Gothic Std B" pitchFamily="34" charset="-128"/>
                <a:ea typeface="Adobe Gothic Std B" pitchFamily="34" charset="-128"/>
              </a:rPr>
              <a:t>       </a:t>
            </a:r>
            <a:r>
              <a:rPr lang="ru-RU" sz="9600" dirty="0" smtClean="0">
                <a:solidFill>
                  <a:schemeClr val="bg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О</a:t>
            </a:r>
            <a:br>
              <a:rPr lang="ru-RU" sz="9600" dirty="0" smtClean="0">
                <a:solidFill>
                  <a:schemeClr val="bg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ru-RU" sz="9600" dirty="0" smtClean="0">
                <a:solidFill>
                  <a:schemeClr val="bg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спорт</a:t>
            </a:r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    -       ты </a:t>
            </a:r>
            <a:r>
              <a:rPr lang="ru-RU" sz="9600" dirty="0" smtClean="0">
                <a:solidFill>
                  <a:schemeClr val="bg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ru-RU" sz="9600" dirty="0" smtClean="0">
                <a:solidFill>
                  <a:schemeClr val="bg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ru-RU" sz="9600" dirty="0" smtClean="0">
                <a:solidFill>
                  <a:schemeClr val="bg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 </a:t>
            </a:r>
            <a:r>
              <a:rPr lang="ru-RU" sz="9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М   И   Р   </a:t>
            </a:r>
            <a:r>
              <a:rPr lang="ru-RU" sz="9600" dirty="0" smtClean="0">
                <a:solidFill>
                  <a:schemeClr val="bg2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!</a:t>
            </a:r>
            <a:endParaRPr lang="ru-RU" sz="9600" dirty="0">
              <a:solidFill>
                <a:schemeClr val="bg2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0110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20925455">
            <a:off x="1187624" y="1556792"/>
            <a:ext cx="3346704" cy="792088"/>
          </a:xfrm>
        </p:spPr>
        <p:txBody>
          <a:bodyPr/>
          <a:lstStyle/>
          <a:p>
            <a:r>
              <a:rPr lang="ru-RU" dirty="0" smtClean="0"/>
              <a:t>Встреча детей различных стран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rot="654243">
            <a:off x="4716016" y="1412776"/>
            <a:ext cx="3346704" cy="792088"/>
          </a:xfrm>
        </p:spPr>
        <p:txBody>
          <a:bodyPr/>
          <a:lstStyle/>
          <a:p>
            <a:r>
              <a:rPr lang="ru-RU" dirty="0" smtClean="0"/>
              <a:t>Спортивный форум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636912"/>
            <a:ext cx="3346450" cy="2664295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3" y="404664"/>
            <a:ext cx="5688632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6"/>
                </a:solidFill>
              </a:rPr>
              <a:t>ДЕТИ АЗИИ </a:t>
            </a:r>
            <a:endParaRPr lang="ru-RU" i="1" dirty="0">
              <a:solidFill>
                <a:schemeClr val="accent6"/>
              </a:solidFill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636912"/>
            <a:ext cx="3348038" cy="2736304"/>
          </a:xfrm>
        </p:spPr>
      </p:pic>
    </p:spTree>
    <p:extLst>
      <p:ext uri="{BB962C8B-B14F-4D97-AF65-F5344CB8AC3E}">
        <p14:creationId xmlns:p14="http://schemas.microsoft.com/office/powerpoint/2010/main" xmlns="" val="16291740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 smtClean="0">
                <a:solidFill>
                  <a:schemeClr val="accent4">
                    <a:lumMod val="75000"/>
                  </a:schemeClr>
                </a:solidFill>
              </a:rPr>
              <a:t>Международные спортивные игры «Дети Азии» направлены именно на воспитание и пропаганду здорового образа жизни; укрепление здоровья и духовной культуры народов, проживающих на азиатском континенте</a:t>
            </a:r>
            <a:endParaRPr lang="ru-RU" sz="20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6779">
            <a:off x="971600" y="764704"/>
            <a:ext cx="3346450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7243">
            <a:off x="4750542" y="568641"/>
            <a:ext cx="3346450" cy="3188557"/>
          </a:xfrm>
        </p:spPr>
      </p:pic>
    </p:spTree>
    <p:extLst>
      <p:ext uri="{BB962C8B-B14F-4D97-AF65-F5344CB8AC3E}">
        <p14:creationId xmlns:p14="http://schemas.microsoft.com/office/powerpoint/2010/main" xmlns="" val="3490702411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439249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accent4"/>
                </a:solidFill>
              </a:rPr>
              <a:t>Места проведения</a:t>
            </a:r>
            <a:endParaRPr lang="ru-RU" i="1" dirty="0">
              <a:solidFill>
                <a:schemeClr val="accent4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276872"/>
            <a:ext cx="2160240" cy="27363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276872"/>
            <a:ext cx="2160240" cy="2736304"/>
          </a:xfrm>
        </p:spPr>
      </p:pic>
      <p:pic>
        <p:nvPicPr>
          <p:cNvPr id="1026" name="Picture 2" descr="C:\Documents and Settings\Admin\Мои документы\Мои рисунки\сканер 80\сканер 1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0882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146458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48680"/>
            <a:ext cx="7766248" cy="2808312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Олимпийская деревня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000" i="1" dirty="0" smtClean="0"/>
              <a:t>Основным местом размещения участников Международных игр «Дети Азии» традиционно является Студенческий городок СВФУ им. М.К. Аммосова , носящий в народе название Олимпийской деревни.  </a:t>
            </a:r>
            <a:endParaRPr lang="ru-RU" i="1" dirty="0"/>
          </a:p>
        </p:txBody>
      </p:sp>
      <p:pic>
        <p:nvPicPr>
          <p:cNvPr id="1026" name="Picture 2" descr="C:\Documents and Settings\Admin\Мои документы\Мои рисунки\сканер 104\сканер 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92" y="3284984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Мои рисунки\сканер 104\Копия сканер 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223657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Мои рисунки\сканер 104\Копия Копия сканер 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9" y="3356992"/>
            <a:ext cx="25202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74205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143000"/>
          </a:xfrm>
        </p:spPr>
        <p:txBody>
          <a:bodyPr/>
          <a:lstStyle/>
          <a:p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</a:rPr>
              <a:t>Символом спортивных игр «Дети Азии» является якутский мамонт</a:t>
            </a:r>
            <a:endParaRPr lang="ru-RU" sz="3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620688"/>
            <a:ext cx="5458318" cy="3600400"/>
          </a:xfrm>
        </p:spPr>
      </p:pic>
    </p:spTree>
    <p:extLst>
      <p:ext uri="{BB962C8B-B14F-4D97-AF65-F5344CB8AC3E}">
        <p14:creationId xmlns:p14="http://schemas.microsoft.com/office/powerpoint/2010/main" xmlns="" val="191133352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65" b="18465"/>
          <a:stretch>
            <a:fillRect/>
          </a:stretch>
        </p:blipFill>
        <p:spPr>
          <a:xfrm rot="925869">
            <a:off x="4475175" y="1143000"/>
            <a:ext cx="4114800" cy="40862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0957266">
            <a:off x="899592" y="1916832"/>
            <a:ext cx="3694114" cy="302433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9900"/>
                </a:solidFill>
              </a:rPr>
              <a:t>Огонь, дарованный матерью – землей и отцом – небом, зажженный на вершине священных гор, облетел Средний мир и возвестил о начале спортивных игр. </a:t>
            </a:r>
            <a:endParaRPr lang="ru-RU" sz="2400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58223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rot="20814789">
            <a:off x="1060721" y="351212"/>
            <a:ext cx="3346704" cy="733987"/>
          </a:xfrm>
        </p:spPr>
        <p:txBody>
          <a:bodyPr/>
          <a:lstStyle/>
          <a:p>
            <a:r>
              <a:rPr lang="ru-RU" i="1" dirty="0" smtClean="0">
                <a:solidFill>
                  <a:srgbClr val="0066FF"/>
                </a:solidFill>
              </a:rPr>
              <a:t>Мир и дружба</a:t>
            </a:r>
            <a:endParaRPr lang="ru-RU" i="1" dirty="0">
              <a:solidFill>
                <a:srgbClr val="0066FF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268760"/>
            <a:ext cx="2957458" cy="2952327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rot="20762222">
            <a:off x="4770730" y="444130"/>
            <a:ext cx="3346704" cy="654761"/>
          </a:xfrm>
        </p:spPr>
        <p:txBody>
          <a:bodyPr/>
          <a:lstStyle/>
          <a:p>
            <a:r>
              <a:rPr lang="ru-RU" i="1" dirty="0" smtClean="0">
                <a:solidFill>
                  <a:srgbClr val="0066FF"/>
                </a:solidFill>
              </a:rPr>
              <a:t>Совершенствование</a:t>
            </a:r>
            <a:endParaRPr lang="ru-RU" i="1" dirty="0">
              <a:solidFill>
                <a:srgbClr val="0066FF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7818" y="1556792"/>
            <a:ext cx="2742574" cy="266429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4372168"/>
            <a:ext cx="8305801" cy="1073056"/>
          </a:xfrm>
        </p:spPr>
        <p:txBody>
          <a:bodyPr/>
          <a:lstStyle/>
          <a:p>
            <a:r>
              <a:rPr lang="ru-RU" sz="2000" i="1" dirty="0">
                <a:solidFill>
                  <a:srgbClr val="FF0000"/>
                </a:solidFill>
              </a:rPr>
              <a:t>Огонь Игр символизирует чистоту идей, совершенствование и борьбу за победу, а также мир и дружбу между народами. Зажжение его выражает приверженность Игр «Дети Азии» принципам и идеалам олимпизма и продолжает традиции, международного олимпийского движения.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2944395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92696"/>
            <a:ext cx="3477795" cy="53291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268760"/>
            <a:ext cx="3388660" cy="4083734"/>
          </a:xfrm>
        </p:spPr>
        <p:txBody>
          <a:bodyPr>
            <a:normAutofit lnSpcReduction="10000"/>
          </a:bodyPr>
          <a:lstStyle/>
          <a:p>
            <a:r>
              <a:rPr lang="ru-RU" sz="3600" i="1" dirty="0" smtClean="0">
                <a:solidFill>
                  <a:schemeClr val="bg2">
                    <a:lumMod val="75000"/>
                  </a:schemeClr>
                </a:solidFill>
              </a:rPr>
              <a:t>«Дети Азии» – серьезное испытание для участников в их спортивной карьере</a:t>
            </a:r>
            <a:endParaRPr lang="ru-RU" sz="36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4678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268760"/>
            <a:ext cx="2808312" cy="3096344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FF9900"/>
                </a:solidFill>
              </a:rPr>
              <a:t>Игры «Дети Азии» -  стали незабываемыми событиями для жителей и гостей республики</a:t>
            </a:r>
            <a:endParaRPr lang="ru-RU" sz="2400" i="1" dirty="0">
              <a:solidFill>
                <a:srgbClr val="FF9900"/>
              </a:solidFill>
            </a:endParaRPr>
          </a:p>
        </p:txBody>
      </p:sp>
      <p:pic>
        <p:nvPicPr>
          <p:cNvPr id="2050" name="Picture 2" descr="C:\Documents and Settings\Admin\Мои документы\Мои рисунки\сканер 80\Копия сканер 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85860"/>
            <a:ext cx="2592288" cy="29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Мои рисунки\сканер 80\сканер 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00174"/>
            <a:ext cx="2555776" cy="276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Мои документы\Мои рисунки\сканер 80\Копия сканер 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9" y="4437112"/>
            <a:ext cx="32861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827162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936104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Игры «ДЕТИ АЗИИ» показывают миру огромные возможности Республики Саха (Якутия)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28868"/>
            <a:ext cx="3779465" cy="35204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2357430"/>
            <a:ext cx="3600970" cy="3531812"/>
          </a:xfrm>
        </p:spPr>
      </p:pic>
    </p:spTree>
    <p:extLst>
      <p:ext uri="{BB962C8B-B14F-4D97-AF65-F5344CB8AC3E}">
        <p14:creationId xmlns:p14="http://schemas.microsoft.com/office/powerpoint/2010/main" xmlns="" val="216675101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996952"/>
            <a:ext cx="7848872" cy="1296144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*</a:t>
            </a:r>
            <a:r>
              <a:rPr lang="ru-RU" i="1" dirty="0" smtClean="0">
                <a:solidFill>
                  <a:srgbClr val="0070C0"/>
                </a:solidFill>
                <a:latin typeface="Adobe Song Std L" pitchFamily="18" charset="-128"/>
                <a:ea typeface="Adobe Song Std L" pitchFamily="18" charset="-128"/>
              </a:rPr>
              <a:t>ДЕТИ АЗИИ </a:t>
            </a:r>
            <a:r>
              <a:rPr lang="ru-RU" i="1" dirty="0" smtClean="0">
                <a:solidFill>
                  <a:srgbClr val="FF0000"/>
                </a:solidFill>
              </a:rPr>
              <a:t>*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1" y="4077072"/>
            <a:ext cx="2357454" cy="23286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2" y="404664"/>
            <a:ext cx="2428892" cy="23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62286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857232"/>
            <a:ext cx="3531536" cy="5112568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</a:rPr>
              <a:t>Международные спортивные игры «Дети Азии» получили свое начало в 1996 году по инициативе первого Президента Республики Саха (Якутия) М.Е. Николаева и были посвящены 100-летию олимпийского движения в мире. Игры получили патронат Международного Олимпийского комитета и Президента России. 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357298"/>
            <a:ext cx="4572032" cy="3429024"/>
          </a:xfrm>
        </p:spPr>
      </p:pic>
    </p:spTree>
    <p:extLst>
      <p:ext uri="{BB962C8B-B14F-4D97-AF65-F5344CB8AC3E}">
        <p14:creationId xmlns:p14="http://schemas.microsoft.com/office/powerpoint/2010/main" xmlns="" val="47411025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1996г.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а соревнованиях проводили по 8 видам спорта: легкая атлетика, вольная борьба, бокс, шашки, шахматы, стрельба из лука, настольный теннис и дзюдо.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9" y="1988840"/>
            <a:ext cx="6192688" cy="3691235"/>
          </a:xfrm>
        </p:spPr>
      </p:pic>
    </p:spTree>
    <p:extLst>
      <p:ext uri="{BB962C8B-B14F-4D97-AF65-F5344CB8AC3E}">
        <p14:creationId xmlns:p14="http://schemas.microsoft.com/office/powerpoint/2010/main" xmlns="" val="133979756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800200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 smtClean="0">
                <a:solidFill>
                  <a:srgbClr val="666699"/>
                </a:solidFill>
              </a:rPr>
              <a:t>В 1996г. принимали участие около 300 юных спортсменов из разных стран мира. Было разыграно 224 медалей. Якутия – 34 золотых, 35 – серебряных, 47 – бронзовых.</a:t>
            </a:r>
            <a:r>
              <a:rPr lang="ru-RU" sz="2000" dirty="0" smtClean="0"/>
              <a:t>     </a:t>
            </a:r>
            <a:endParaRPr lang="ru-RU" sz="2000" dirty="0"/>
          </a:p>
        </p:txBody>
      </p:sp>
      <p:pic>
        <p:nvPicPr>
          <p:cNvPr id="1026" name="Picture 2" descr="C:\Documents and Settings\Admin\Мои документы\Мои рисунки\сканер 105\сканер 1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264696" cy="42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07404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448615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2000г. принимали участие 13 зарубежных стран. Всего спортсменов 1178. </a:t>
            </a:r>
            <a:b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Спортивная программа включала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16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видов спорта, в том числе национальные якутские прыжки, северное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многоборье,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борьбе хапса5ай.</a:t>
            </a:r>
            <a:b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Талисман этих игр – Бэргэн. </a:t>
            </a:r>
            <a:b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Юные</a:t>
            </a:r>
            <a:b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спортсмены завоевали 90 медалей, из них 33 – золотых, 23 – серебряных и 34 – бронзовых. И заняли первое место, второе место – КНДР, а третье – Индии с 34 медалями. </a:t>
            </a:r>
            <a:b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282630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77" b="25377"/>
          <a:stretch>
            <a:fillRect/>
          </a:stretch>
        </p:blipFill>
        <p:spPr>
          <a:xfrm>
            <a:off x="4572000" y="1000108"/>
            <a:ext cx="4114800" cy="416392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260648"/>
            <a:ext cx="3694114" cy="54006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6600"/>
                </a:solidFill>
              </a:rPr>
              <a:t>Третье соревнование проходило в 2004г. </a:t>
            </a:r>
          </a:p>
          <a:p>
            <a:r>
              <a:rPr lang="ru-RU" i="1" dirty="0" smtClean="0">
                <a:solidFill>
                  <a:srgbClr val="006600"/>
                </a:solidFill>
              </a:rPr>
              <a:t>Для участия в соревнованиях прибыли 2588 человек из </a:t>
            </a:r>
            <a:r>
              <a:rPr lang="en-US" i="1" dirty="0" smtClean="0">
                <a:solidFill>
                  <a:srgbClr val="006600"/>
                </a:solidFill>
              </a:rPr>
              <a:t>II </a:t>
            </a:r>
            <a:r>
              <a:rPr lang="ru-RU" i="1" dirty="0" smtClean="0">
                <a:solidFill>
                  <a:srgbClr val="006600"/>
                </a:solidFill>
              </a:rPr>
              <a:t>зарубежных стран и 27 субъектов РФ. </a:t>
            </a:r>
          </a:p>
          <a:p>
            <a:r>
              <a:rPr lang="ru-RU" i="1" dirty="0" smtClean="0">
                <a:solidFill>
                  <a:srgbClr val="006600"/>
                </a:solidFill>
              </a:rPr>
              <a:t>Якутию представили 2 команды. Всего 338 спортсменов. </a:t>
            </a:r>
          </a:p>
          <a:p>
            <a:r>
              <a:rPr lang="ru-RU" i="1" dirty="0" smtClean="0">
                <a:solidFill>
                  <a:srgbClr val="006600"/>
                </a:solidFill>
              </a:rPr>
              <a:t>Было разыграно 162 комплекта медалей. 243 – золотых, 237 – серебряных, 254 – бронзовых.</a:t>
            </a:r>
          </a:p>
          <a:p>
            <a:r>
              <a:rPr lang="ru-RU" i="1" dirty="0" smtClean="0">
                <a:solidFill>
                  <a:srgbClr val="006600"/>
                </a:solidFill>
              </a:rPr>
              <a:t> 1 место – заняла команда Якутии(89 медалей)</a:t>
            </a:r>
          </a:p>
          <a:p>
            <a:r>
              <a:rPr lang="ru-RU" i="1" dirty="0">
                <a:solidFill>
                  <a:srgbClr val="006600"/>
                </a:solidFill>
              </a:rPr>
              <a:t> </a:t>
            </a:r>
            <a:r>
              <a:rPr lang="ru-RU" i="1" dirty="0" smtClean="0">
                <a:solidFill>
                  <a:srgbClr val="006600"/>
                </a:solidFill>
              </a:rPr>
              <a:t>2 место – команда Казахстана(61 медалей)</a:t>
            </a:r>
          </a:p>
          <a:p>
            <a:r>
              <a:rPr lang="ru-RU" i="1" dirty="0" smtClean="0">
                <a:solidFill>
                  <a:srgbClr val="006600"/>
                </a:solidFill>
              </a:rPr>
              <a:t> 3 место – вторая команда Якутии (36 медалей)</a:t>
            </a:r>
          </a:p>
        </p:txBody>
      </p:sp>
    </p:spTree>
    <p:extLst>
      <p:ext uri="{BB962C8B-B14F-4D97-AF65-F5344CB8AC3E}">
        <p14:creationId xmlns:p14="http://schemas.microsoft.com/office/powerpoint/2010/main" xmlns="" val="23587074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20" b="8520"/>
          <a:stretch>
            <a:fillRect/>
          </a:stretch>
        </p:blipFill>
        <p:spPr>
          <a:xfrm>
            <a:off x="571472" y="1500174"/>
            <a:ext cx="4114800" cy="271464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88024" y="836712"/>
            <a:ext cx="3694114" cy="374441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00FF"/>
                </a:solidFill>
              </a:rPr>
              <a:t>На четвертых соревнованиях «Дети Азии» 2008г. юные спортсмены РС(Я) завоевали 356 медалей, 118 золотых, 109 серебряных и 129 бронзовых.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6423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3708">
            <a:off x="5004701" y="1925855"/>
            <a:ext cx="3408423" cy="440674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rot="20739497">
            <a:off x="903608" y="1349322"/>
            <a:ext cx="3694114" cy="3843509"/>
          </a:xfrm>
        </p:spPr>
        <p:txBody>
          <a:bodyPr>
            <a:noAutofit/>
          </a:bodyPr>
          <a:lstStyle/>
          <a:p>
            <a:r>
              <a:rPr lang="ru-RU" sz="4000" i="1" dirty="0">
                <a:solidFill>
                  <a:srgbClr val="006600"/>
                </a:solidFill>
              </a:rPr>
              <a:t>э</a:t>
            </a:r>
            <a:r>
              <a:rPr lang="ru-RU" sz="4000" i="1" dirty="0" smtClean="0">
                <a:solidFill>
                  <a:srgbClr val="006600"/>
                </a:solidFill>
              </a:rPr>
              <a:t>то широкие возможности и преумноже-ние великих традиций </a:t>
            </a:r>
            <a:endParaRPr lang="ru-RU" sz="4000" i="1" dirty="0">
              <a:solidFill>
                <a:srgbClr val="0066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3380">
            <a:off x="727268" y="620689"/>
            <a:ext cx="6383538" cy="432048"/>
          </a:xfrm>
        </p:spPr>
        <p:txBody>
          <a:bodyPr/>
          <a:lstStyle/>
          <a:p>
            <a:r>
              <a:rPr lang="ru-RU" i="1" dirty="0" smtClean="0"/>
              <a:t>       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ДЕТИ АЗИИ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461153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476</TotalTime>
  <Words>403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       О  спорт     -       ты    М   И   Р   !</vt:lpstr>
      <vt:lpstr>*ДЕТИ АЗИИ *</vt:lpstr>
      <vt:lpstr>Слайд 3</vt:lpstr>
      <vt:lpstr>В 1996г. на соревнованиях проводили по 8 видам спорта: легкая атлетика, вольная борьба, бокс, шашки, шахматы, стрельба из лука, настольный теннис и дзюдо.  </vt:lpstr>
      <vt:lpstr>В 1996г. принимали участие около 300 юных спортсменов из разных стран мира. Было разыграно 224 медалей. Якутия – 34 золотых, 35 – серебряных, 47 – бронзовых.     </vt:lpstr>
      <vt:lpstr>В 2000г. принимали участие 13 зарубежных стран. Всего спортсменов 1178.  Спортивная программа включала 16 видов спорта, в том числе национальные якутские прыжки, северное многоборье, по борьбе хапса5ай. Талисман этих игр – Бэргэн.  Юные спортсмены завоевали 90 медалей, из них 33 – золотых, 23 – серебряных и 34 – бронзовых. И заняли первое место, второе место – КНДР, а третье – Индии с 34 медалями.   </vt:lpstr>
      <vt:lpstr>Слайд 7</vt:lpstr>
      <vt:lpstr>Слайд 8</vt:lpstr>
      <vt:lpstr>        ДЕТИ АЗИИ</vt:lpstr>
      <vt:lpstr>ДЕТИ АЗИИ </vt:lpstr>
      <vt:lpstr>Международные спортивные игры «Дети Азии» направлены именно на воспитание и пропаганду здорового образа жизни; укрепление здоровья и духовной культуры народов, проживающих на азиатском континенте</vt:lpstr>
      <vt:lpstr>Места проведения</vt:lpstr>
      <vt:lpstr>Олимпийская деревня Основным местом размещения участников Международных игр «Дети Азии» традиционно является Студенческий городок СВФУ им. М.К. Аммосова , носящий в народе название Олимпийской деревни.  </vt:lpstr>
      <vt:lpstr>Символом спортивных игр «Дети Азии» является якутский мамонт</vt:lpstr>
      <vt:lpstr>Слайд 15</vt:lpstr>
      <vt:lpstr>Огонь Игр символизирует чистоту идей, совершенствование и борьбу за победу, а также мир и дружбу между народами. Зажжение его выражает приверженность Игр «Дети Азии» принципам и идеалам олимпизма и продолжает традиции, международного олимпийского движения. </vt:lpstr>
      <vt:lpstr>Слайд 17</vt:lpstr>
      <vt:lpstr>Игры «Дети Азии» -  стали незабываемыми событиями для жителей и гостей республики</vt:lpstr>
      <vt:lpstr>Игры «ДЕТИ АЗИИ» показывают миру огромные возможности Республики Саха (Якутия)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спорт  - ты мир!</dc:title>
  <dc:creator>Николай</dc:creator>
  <cp:lastModifiedBy>стрекаловская</cp:lastModifiedBy>
  <cp:revision>44</cp:revision>
  <dcterms:created xsi:type="dcterms:W3CDTF">2011-12-20T11:01:08Z</dcterms:created>
  <dcterms:modified xsi:type="dcterms:W3CDTF">2012-01-24T13:59:21Z</dcterms:modified>
</cp:coreProperties>
</file>