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92" r:id="rId2"/>
    <p:sldId id="307" r:id="rId3"/>
    <p:sldId id="256" r:id="rId4"/>
    <p:sldId id="309" r:id="rId5"/>
    <p:sldId id="308" r:id="rId6"/>
    <p:sldId id="302" r:id="rId7"/>
    <p:sldId id="306" r:id="rId8"/>
    <p:sldId id="303" r:id="rId9"/>
    <p:sldId id="304" r:id="rId10"/>
    <p:sldId id="310" r:id="rId11"/>
    <p:sldId id="30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00"/>
    <a:srgbClr val="FF3399"/>
    <a:srgbClr val="66FF33"/>
    <a:srgbClr val="00FF00"/>
    <a:srgbClr val="FFFF99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3" autoAdjust="0"/>
    <p:restoredTop sz="93740" autoAdjust="0"/>
  </p:normalViewPr>
  <p:slideViewPr>
    <p:cSldViewPr>
      <p:cViewPr varScale="1">
        <p:scale>
          <a:sx n="52" d="100"/>
          <a:sy n="52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877BEF-AC4B-479D-9C19-23745EAAF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67D5F-9DF9-4B04-A419-CF67924FF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A70C-626F-47BD-B255-8914D13DE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E5E83-896D-4B77-9CD5-6B9E849A0C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E59FF-7FBF-495C-BC26-49C45DCFF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A8E78-DE08-41A1-8F1F-D26144D37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8E1B5-6EA0-4077-9587-C0259F717E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124F-5640-463D-B03C-69B0D8D3BF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8161C-9E14-44A2-8DA5-B82E925D1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B829A-9EC0-47C9-A781-5B205E2296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3C41-2858-4073-BE8F-662F43FD4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933A-260A-4D52-A288-33E4CCAEC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6E56B3C-1724-44A0-8E73-C8999D26C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 advClick="0"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55;&#1086;&#1085;&#1086;&#1095;&#1082;&#1072;)\Desktop\&#1059;&#1088;&#1086;&#1082;%20&#1083;&#1080;&#1090;&#1077;&#1088;&#1072;&#1090;&#1091;&#1088;&#1085;.%20&#1095;&#1090;&#1077;&#1085;&#1080;&#1103;.%202&#1082;&#1083;\&#1055;&#1077;&#1089;&#1077;&#1085;&#1082;&#1072;%20&#1050;&#1088;&#1086;&#1096;&#1082;&#1080;%20&#1045;&#1085;&#1086;&#1090;&#1072;.mp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55;&#1086;&#1085;&#1086;&#1095;&#1082;&#1072;)\Desktop\&#1059;&#1088;&#1086;&#1082;%20&#1083;&#1080;&#1090;&#1077;&#1088;&#1072;&#1090;&#1091;&#1088;&#1085;.%20&#1095;&#1090;&#1077;&#1085;&#1080;&#1103;.%202&#1082;&#1083;\09_Blonker.mp3" TargetMode="Externa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55;&#1086;&#1085;&#1086;&#1095;&#1082;&#1072;)\Desktop\&#1059;&#1088;&#1086;&#1082;%20&#1083;&#1080;&#1090;&#1077;&#1088;&#1072;&#1090;&#1091;&#1088;&#1085;.%20&#1095;&#1090;&#1077;&#1085;&#1080;&#1103;.%202&#1082;&#1083;\&#1053;&#1045;%20&#1057;%20&#1058;&#1054;&#1049;%20&#1053;&#1054;&#1043;&#1048;.m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214313" y="0"/>
            <a:ext cx="9572626" cy="6858000"/>
          </a:xfrm>
        </p:spPr>
        <p:txBody>
          <a:bodyPr/>
          <a:lstStyle/>
          <a:p>
            <a:pPr eaLnBrk="1" hangingPunct="1">
              <a:defRPr/>
            </a:pPr>
            <a:r>
              <a:rPr lang="ru-RU" sz="9600" dirty="0" smtClean="0">
                <a:solidFill>
                  <a:srgbClr val="FFFF00"/>
                </a:solidFill>
                <a:latin typeface="Arial Narrow" pitchFamily="34" charset="0"/>
              </a:rPr>
              <a:t/>
            </a:r>
            <a:br>
              <a:rPr lang="ru-RU" sz="9600" dirty="0" smtClean="0">
                <a:solidFill>
                  <a:srgbClr val="FFFF00"/>
                </a:solidFill>
                <a:latin typeface="Arial Narrow" pitchFamily="34" charset="0"/>
              </a:rPr>
            </a:br>
            <a: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Урок</a:t>
            </a:r>
            <a:b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литературного</a:t>
            </a:r>
            <a:b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  <a:b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7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r>
              <a:rPr lang="ru-RU" sz="9600" dirty="0" smtClean="0">
                <a:solidFill>
                  <a:srgbClr val="FFFF00"/>
                </a:solidFill>
                <a:latin typeface="Arial Narrow" pitchFamily="34" charset="0"/>
              </a:rPr>
              <a:t/>
            </a:r>
            <a:br>
              <a:rPr lang="ru-RU" sz="9600" dirty="0" smtClean="0">
                <a:solidFill>
                  <a:srgbClr val="FFFF00"/>
                </a:solidFill>
                <a:latin typeface="Arial Narrow" pitchFamily="34" charset="0"/>
              </a:rPr>
            </a:br>
            <a:endParaRPr lang="ru-RU" sz="9600" dirty="0" smtClean="0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Песенка Крошки Енота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3" y="242888"/>
            <a:ext cx="8377237" cy="628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839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00063"/>
            <a:ext cx="9144000" cy="1643063"/>
          </a:xfrm>
        </p:spPr>
        <p:txBody>
          <a:bodyPr/>
          <a:lstStyle/>
          <a:p>
            <a:pPr>
              <a:defRPr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 очень хочу быть…</a:t>
            </a:r>
            <a:endParaRPr lang="ru-RU" sz="6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P911000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8" y="2714620"/>
            <a:ext cx="5000660" cy="37504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енот и обезьян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20911259">
            <a:off x="207936" y="773406"/>
            <a:ext cx="2987472" cy="23899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енот3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491880" y="764704"/>
            <a:ext cx="2214577" cy="17716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Рисунок 7" descr="енот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0823025">
            <a:off x="17045" y="3230281"/>
            <a:ext cx="2242797" cy="16820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Рисунок 8" descr="улитка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rot="840427">
            <a:off x="5839018" y="837547"/>
            <a:ext cx="3071834" cy="2303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енот4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931207">
            <a:off x="6983231" y="3192919"/>
            <a:ext cx="2214586" cy="17716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Рисунок 11" descr="959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20708435">
            <a:off x="0" y="5029206"/>
            <a:ext cx="2285992" cy="18287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Рисунок 13" descr="959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 rot="1271376">
            <a:off x="6825498" y="4994766"/>
            <a:ext cx="2285992" cy="182879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09_Blonker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071688" y="62865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88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bmp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15816" y="1340768"/>
            <a:ext cx="3357587" cy="3910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6" descr="http://www.mznaniy.ru/images/tovar/tov20739bi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3500438"/>
            <a:ext cx="2609850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8" descr="http://baby-scool.narod.ru/media/book/prosa/tolstoj/img/lipu88o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88913"/>
            <a:ext cx="2593975" cy="311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умный          трудолюбивый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сообразительный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           злой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сердитый                      добрый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внимательный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             уважительный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находчивый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                              смелый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надёжный    любознательный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</a:t>
            </a:r>
            <a:endParaRPr lang="ru-RU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умный          трудолюбивый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сообразительный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                          злой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</a:t>
            </a:r>
            <a:r>
              <a:rPr lang="ru-RU" sz="4000" b="1" dirty="0" smtClean="0">
                <a:solidFill>
                  <a:srgbClr val="FF0000"/>
                </a:solidFill>
              </a:rPr>
              <a:t>сердитый   </a:t>
            </a:r>
            <a:r>
              <a:rPr lang="ru-RU" sz="4000" b="1" dirty="0" smtClean="0">
                <a:solidFill>
                  <a:srgbClr val="00FF00"/>
                </a:solidFill>
              </a:rPr>
              <a:t>                   добрый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внимательный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             уважительный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     находчивый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</a:t>
            </a:r>
            <a:r>
              <a:rPr lang="ru-RU" sz="4000" b="1" dirty="0" smtClean="0">
                <a:solidFill>
                  <a:srgbClr val="FF0000"/>
                </a:solidFill>
              </a:rPr>
              <a:t>недоброжелательный</a:t>
            </a:r>
            <a:r>
              <a:rPr lang="ru-RU" sz="4000" b="1" dirty="0" smtClean="0">
                <a:solidFill>
                  <a:srgbClr val="00FF00"/>
                </a:solidFill>
              </a:rPr>
              <a:t>    смелый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надёжный    любознательный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000" b="1" dirty="0" smtClean="0">
                <a:solidFill>
                  <a:srgbClr val="00FF00"/>
                </a:solidFill>
              </a:rPr>
              <a:t>          </a:t>
            </a:r>
            <a:endParaRPr lang="ru-RU" sz="40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НЕ С ТОЙ НОГИ.mpg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88913"/>
            <a:ext cx="8642350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1)">
                                      <p:cBhvr>
                                        <p:cTn id="6" dur="1094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285750"/>
            <a:ext cx="8786813" cy="1285875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Сравните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88"/>
            <a:ext cx="9144000" cy="2643187"/>
          </a:xfrm>
        </p:spPr>
        <p:txBody>
          <a:bodyPr/>
          <a:lstStyle/>
          <a:p>
            <a:pPr lvl="4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FF00"/>
              </a:solidFill>
            </a:endParaRP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0" y="785794"/>
            <a:ext cx="7899400" cy="2984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0" y="3911600"/>
            <a:ext cx="7848600" cy="294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21909" y="500042"/>
            <a:ext cx="7872478" cy="59293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енот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348" y="500042"/>
            <a:ext cx="7715250" cy="6172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вапрва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911" y="452760"/>
            <a:ext cx="7929618" cy="58993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1283</TotalTime>
  <Words>51</Words>
  <Application>Microsoft Office PowerPoint</Application>
  <PresentationFormat>Экран (4:3)</PresentationFormat>
  <Paragraphs>23</Paragraphs>
  <Slides>11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Wingdings</vt:lpstr>
      <vt:lpstr>Arial Narrow</vt:lpstr>
      <vt:lpstr>Times New Roman</vt:lpstr>
      <vt:lpstr>Облака</vt:lpstr>
      <vt:lpstr> Урок литературного чтения 2 класс </vt:lpstr>
      <vt:lpstr>Слайд 2</vt:lpstr>
      <vt:lpstr>Слайд 3</vt:lpstr>
      <vt:lpstr>Слайд 4</vt:lpstr>
      <vt:lpstr>Слайд 5</vt:lpstr>
      <vt:lpstr>Сравните</vt:lpstr>
      <vt:lpstr>Слайд 7</vt:lpstr>
      <vt:lpstr>Слайд 8</vt:lpstr>
      <vt:lpstr>Слайд 9</vt:lpstr>
      <vt:lpstr>Слайд 10</vt:lpstr>
      <vt:lpstr>Я очень хочу быть…</vt:lpstr>
    </vt:vector>
  </TitlesOfParts>
  <Company>Гимназия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revaz</cp:lastModifiedBy>
  <cp:revision>92</cp:revision>
  <dcterms:created xsi:type="dcterms:W3CDTF">2007-04-03T14:08:26Z</dcterms:created>
  <dcterms:modified xsi:type="dcterms:W3CDTF">2012-07-15T19:07:55Z</dcterms:modified>
</cp:coreProperties>
</file>