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24E6DF-58B0-45BF-BA56-4EF458AC42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187AC0-24E8-42A1-9C62-DBD2CB80B8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429000"/>
            <a:ext cx="5637010" cy="882119"/>
          </a:xfrm>
        </p:spPr>
        <p:txBody>
          <a:bodyPr/>
          <a:lstStyle/>
          <a:p>
            <a:pPr algn="ctr"/>
            <a:r>
              <a:rPr lang="ru-RU" dirty="0" smtClean="0"/>
              <a:t>ПРИ СОЗДАНИИ ПРЕЗЕНТАЦИЙ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26599"/>
            <a:ext cx="7056784" cy="17606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ТИПИЧНЫЕ ОШИБКИ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123" y="60379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Типичные ошибки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352928" cy="479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Ошибка №1: </a:t>
            </a:r>
            <a:r>
              <a:rPr lang="ru-RU" sz="1400" b="1" dirty="0" err="1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слайдоменты</a:t>
            </a: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Слайдомент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 создается при желании скрестить слайд с документом.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Слайдомент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«бумажный» документ, перенесенный на слайд. Эти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псевдодокументы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совершенно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начитабельны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 не воспринимаемы, на таких слайдах трудно что – либо рассмотреть. К сожалению, такие слайды используются во время образовательной деятельности, отвлекая и без того неустойчивое внимание дошкольников,  а также на открытых выступлениях и конференциях, дублируя речь докладчика.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Помните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презентация не «телесуфлер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»!</a:t>
            </a:r>
          </a:p>
          <a:p>
            <a:pPr indent="228600" algn="just">
              <a:lnSpc>
                <a:spcPct val="115000"/>
              </a:lnSpc>
            </a:pP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Ошибка </a:t>
            </a: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№2: </a:t>
            </a: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бессмысленная анимация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Бессмысленная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анимация – одна из грубейших ошибок при создании презентаций. Если в презентации используется анимация, то она должна быть показана единожды и под контролем – ровно в тот момент, когда это необходимо.  </a:t>
            </a:r>
          </a:p>
          <a:p>
            <a:pPr indent="228600" algn="just">
              <a:lnSpc>
                <a:spcPct val="115000"/>
              </a:lnSpc>
            </a:pPr>
            <a:r>
              <a:rPr lang="ru-RU" sz="1400" b="1" dirty="0">
                <a:solidFill>
                  <a:srgbClr val="007033"/>
                </a:solidFill>
                <a:latin typeface="Times New Roman"/>
                <a:ea typeface="Calibri"/>
                <a:cs typeface="Times New Roman"/>
              </a:rPr>
              <a:t>Ошибка №3: отсутствие единообразия и жесткого макета 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этой ошибкой, хотя она и является типичной, все не так просто.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Вообще говоря, слайды презентации вовсе не должны быть единообразными и основанными на жестком макете. Имеется большое количество презентаций, в которых все слайды разные. Но! Если уж слайды делаются структурно единообразными, то и макет – расположение основных элементов  - должны быть жесткими. Если, например на одном слайде заголовок «чуть выше и левее», а на другом «чуть ниже и правее», то при переключении между слайдами заголовок «прыгает», совершенно непонятно зачем. И в этом случае это уже становится ошибкой дизайна.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5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832648" cy="13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5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6" y="2615573"/>
            <a:ext cx="1846359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085" y="3769621"/>
            <a:ext cx="2576488" cy="2355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82" y="683382"/>
            <a:ext cx="2742170" cy="1096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4718824"/>
            <a:ext cx="723900" cy="828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226917"/>
            <a:ext cx="1778573" cy="1379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133162"/>
            <a:ext cx="1551244" cy="1473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3787" y="2762250"/>
            <a:ext cx="1876425" cy="1333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86" y="5284364"/>
            <a:ext cx="942975" cy="1228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96" y="441241"/>
            <a:ext cx="2381250" cy="1581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46" y="5549659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1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720080"/>
          </a:xfrm>
          <a:noFill/>
          <a:ln>
            <a:noFill/>
          </a:ln>
        </p:spPr>
        <p:txBody>
          <a:bodyPr/>
          <a:lstStyle/>
          <a:p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Могучая река Енисей </a:t>
            </a:r>
            <a:endParaRPr lang="ru-RU" sz="4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361"/>
            <a:ext cx="8723188" cy="55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87" y="1340768"/>
            <a:ext cx="8680450" cy="528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486" y="694437"/>
            <a:ext cx="6877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0" spc="100" dirty="0">
                <a:ln w="18000">
                  <a:solidFill>
                    <a:srgbClr val="4E67C8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E67C8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E67C8">
                      <a:satMod val="200000"/>
                      <a:shade val="1000"/>
                      <a:alpha val="60000"/>
                    </a:srgbClr>
                  </a:outerShdw>
                </a:effectLst>
                <a:latin typeface="Times New Roman" pitchFamily="18" charset="0"/>
                <a:cs typeface="Arial"/>
              </a:rPr>
              <a:t>Судоходная  река Енисей</a:t>
            </a:r>
            <a:endParaRPr lang="ru-RU" b="1" kern="0" spc="100" dirty="0">
              <a:ln w="18000">
                <a:solidFill>
                  <a:srgbClr val="4E67C8">
                    <a:satMod val="200000"/>
                    <a:tint val="72000"/>
                  </a:srgbClr>
                </a:solidFill>
                <a:prstDash val="solid"/>
              </a:ln>
              <a:solidFill>
                <a:srgbClr val="4E67C8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E67C8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381" y="1339171"/>
            <a:ext cx="7194205" cy="43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1695" y="476672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Arial"/>
              </a:rPr>
              <a:t>Речной вокзал</a:t>
            </a:r>
            <a:endParaRPr lang="ru-RU" b="1" kern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6281"/>
            <a:ext cx="3672408" cy="720080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Могучая река Енисей </a:t>
            </a:r>
            <a:endParaRPr lang="ru-RU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0909"/>
            <a:ext cx="3935372" cy="25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5795"/>
            <a:ext cx="4124201" cy="25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2890056" cy="17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6206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kern="0" spc="100" dirty="0">
                <a:ln w="18000">
                  <a:solidFill>
                    <a:srgbClr val="4E67C8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E67C8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E67C8">
                      <a:satMod val="200000"/>
                      <a:shade val="1000"/>
                      <a:alpha val="60000"/>
                    </a:srgbClr>
                  </a:outerShdw>
                </a:effectLst>
                <a:latin typeface="Times New Roman" pitchFamily="18" charset="0"/>
                <a:cs typeface="Arial"/>
              </a:rPr>
              <a:t>Судоходная  река Енисей</a:t>
            </a:r>
            <a:endParaRPr lang="ru-RU" sz="1600" b="1" kern="0" spc="100" dirty="0">
              <a:ln w="18000">
                <a:solidFill>
                  <a:srgbClr val="4E67C8">
                    <a:satMod val="200000"/>
                    <a:tint val="72000"/>
                  </a:srgbClr>
                </a:solidFill>
                <a:prstDash val="solid"/>
              </a:ln>
              <a:solidFill>
                <a:srgbClr val="4E67C8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E67C8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2047" y="3933056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kern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Arial"/>
              </a:rPr>
              <a:t>Речной вокзал</a:t>
            </a:r>
            <a:endParaRPr lang="ru-RU" b="1" kern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741682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Уважайте авторов!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6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ТИПИЧНЫЕ ОШИБКИ</vt:lpstr>
      <vt:lpstr>Типичные ошибки</vt:lpstr>
      <vt:lpstr>Слайд 3</vt:lpstr>
      <vt:lpstr>Слайд 4</vt:lpstr>
      <vt:lpstr>Могучая река Енисей </vt:lpstr>
      <vt:lpstr>Слайд 6</vt:lpstr>
      <vt:lpstr>Слайд 7</vt:lpstr>
      <vt:lpstr>Могучая река Енисей </vt:lpstr>
      <vt:lpstr> Уважайте авторов!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</dc:title>
  <dc:creator>Детский сад  №197 ОА</dc:creator>
  <cp:lastModifiedBy>Детский сад  №197 ОА</cp:lastModifiedBy>
  <cp:revision>1</cp:revision>
  <dcterms:created xsi:type="dcterms:W3CDTF">2012-01-26T04:38:12Z</dcterms:created>
  <dcterms:modified xsi:type="dcterms:W3CDTF">2012-01-26T04:39:04Z</dcterms:modified>
</cp:coreProperties>
</file>