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6" r:id="rId3"/>
    <p:sldId id="259" r:id="rId4"/>
    <p:sldId id="261" r:id="rId5"/>
    <p:sldId id="262" r:id="rId6"/>
    <p:sldId id="263" r:id="rId7"/>
    <p:sldId id="258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</p:showPr>
  <p:clrMru>
    <a:srgbClr val="FFF4E1"/>
    <a:srgbClr val="000000"/>
    <a:srgbClr val="4A9C00"/>
    <a:srgbClr val="1A2907"/>
    <a:srgbClr val="568616"/>
    <a:srgbClr val="D02300"/>
    <a:srgbClr val="FF3300"/>
    <a:srgbClr val="666633"/>
    <a:srgbClr val="2C6ED0"/>
    <a:srgbClr val="73AB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24" autoAdjust="0"/>
  </p:normalViewPr>
  <p:slideViewPr>
    <p:cSldViewPr>
      <p:cViewPr varScale="1">
        <p:scale>
          <a:sx n="129" d="100"/>
          <a:sy n="12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115B28-AF38-4DAB-A5A3-5E034C3B68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995613"/>
            <a:ext cx="76962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1055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053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day.ru/" TargetMode="External"/><Relationship Id="rId2" Type="http://schemas.openxmlformats.org/officeDocument/2006/relationships/hyperlink" Target="http://www.womtec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r7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                          </a:t>
            </a:r>
            <a:r>
              <a:rPr lang="ru-RU" sz="5400" b="1" dirty="0" smtClean="0">
                <a:cs typeface="Times New Roman" pitchFamily="18" charset="0"/>
              </a:rPr>
              <a:t>СЕМЬЯ</a:t>
            </a:r>
            <a:endParaRPr lang="en-US" sz="5400" b="1" dirty="0"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59632" y="3573016"/>
            <a:ext cx="7696200" cy="1500187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Выполнила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Закирова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Ольга Павловна,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учитель начальных классов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 ГБОУ СОШ №842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Зеленоградского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округа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г.Москвы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rgbClr val="FFF4E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Используемые материалы: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err="1" smtClean="0"/>
              <a:t>Студеникин</a:t>
            </a:r>
            <a:r>
              <a:rPr lang="ru-RU" sz="2400" dirty="0" smtClean="0"/>
              <a:t> М.Т. Основы духовно-нравственной культуры России. Основы светской этики. - М.:ООО «ТИД «Русское слово - РС», 2011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Ожегов С.И., Шведова Н.Ю. Толковый словарь русского языка. - М.: Азбуковник, 1999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2"/>
              </a:rPr>
              <a:t>www.womtec.ru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3"/>
              </a:rPr>
              <a:t>www.allday.ru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4"/>
              </a:rPr>
              <a:t>www.mr7.ru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E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такое семья?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000" dirty="0" smtClean="0"/>
              <a:t> Это группа живущих вместе близких родственников;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dirty="0" smtClean="0"/>
              <a:t>Объединение людей, сплочённых общими интересами.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(Из словаря Ожегова С.И.)</a:t>
            </a:r>
          </a:p>
        </p:txBody>
      </p:sp>
      <p:pic>
        <p:nvPicPr>
          <p:cNvPr id="9" name="Рисунок 8" descr="semya_58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47664" y="4149080"/>
            <a:ext cx="3779912" cy="2522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E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ИМЯ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даётся родителями при рождении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ФАМИЛИЯ</a:t>
            </a:r>
            <a:r>
              <a:rPr lang="ru-RU" dirty="0" smtClean="0"/>
              <a:t> переходит от родителей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ОТЧЕСТВО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присваивается по имени отца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E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Генеалогическое древо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  <p:pic>
        <p:nvPicPr>
          <p:cNvPr id="9" name="Рисунок 8" descr="85fa5d7bc447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340768"/>
            <a:ext cx="7992888" cy="51892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55976" y="47971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54452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брат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54452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сестра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339752" y="47251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мама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папа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39330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бабушка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39330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дедушка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39330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бабушка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32240" y="39330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дедушка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E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Объясни смысл пословиц: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Не нужен клад, когда в семье лад.</a:t>
            </a:r>
          </a:p>
          <a:p>
            <a:r>
              <a:rPr lang="ru-RU" dirty="0" smtClean="0"/>
              <a:t> В семье и каша гуще.</a:t>
            </a:r>
          </a:p>
          <a:p>
            <a:r>
              <a:rPr lang="ru-RU" dirty="0" smtClean="0"/>
              <a:t> Дерево держится корнями, а человек семьёй.</a:t>
            </a:r>
          </a:p>
          <a:p>
            <a:r>
              <a:rPr lang="ru-RU" dirty="0" smtClean="0"/>
              <a:t> Вся семья вместе, так и душа на месте.</a:t>
            </a:r>
          </a:p>
          <a:p>
            <a:r>
              <a:rPr lang="ru-RU" dirty="0" smtClean="0"/>
              <a:t> Земля без воды мертва, а человек без семьи – пустоцвет.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нужно, чтобы семья была дружной?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71600" y="1772816"/>
            <a:ext cx="7715200" cy="435334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ЛЮБОВЬ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ПРОЩЕНИЕ</a:t>
            </a:r>
          </a:p>
          <a:p>
            <a:endParaRPr lang="ru-RU" dirty="0" smtClean="0"/>
          </a:p>
          <a:p>
            <a:r>
              <a:rPr lang="ru-RU" b="1" dirty="0" smtClean="0"/>
              <a:t>ТЕРПЕНИЕ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E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Соблюдай правила: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dirty="0" smtClean="0"/>
              <a:t> Старайся строить отношения в семье на доверии и взаимопонимании.</a:t>
            </a:r>
          </a:p>
          <a:p>
            <a:r>
              <a:rPr lang="ru-RU" dirty="0" smtClean="0"/>
              <a:t> Делись с членами семьи своими огорчениями и радостями.</a:t>
            </a:r>
          </a:p>
          <a:p>
            <a:r>
              <a:rPr lang="ru-RU" dirty="0" smtClean="0"/>
              <a:t> Не причиняй боли родному человеку.</a:t>
            </a:r>
          </a:p>
          <a:p>
            <a:r>
              <a:rPr lang="ru-RU" dirty="0" smtClean="0"/>
              <a:t> Помогай родителям.</a:t>
            </a:r>
          </a:p>
          <a:p>
            <a:r>
              <a:rPr lang="ru-RU" dirty="0" smtClean="0"/>
              <a:t> Уважай старость.</a:t>
            </a:r>
          </a:p>
          <a:p>
            <a:r>
              <a:rPr lang="ru-RU" dirty="0" smtClean="0"/>
              <a:t> Дари радость членам своей семьи.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E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  <p:pic>
        <p:nvPicPr>
          <p:cNvPr id="5" name="Рисунок 4" descr="1225578270_xfjt_2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E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Задание на дом на выбор: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  <a:noFill/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Составить генеалогическое древо своей семьи;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Нарисовать герб семьи, объяснить, что он обозначает.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  <p:pic>
        <p:nvPicPr>
          <p:cNvPr id="5" name="Рисунок 4" descr="2m8Nxs8wZj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2080" y="4437112"/>
            <a:ext cx="3266209" cy="2183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_Momm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829F13-E4C9-4A7C-8C56-EFBF06BCAB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266</Words>
  <Application>Microsoft Office PowerPoint</Application>
  <PresentationFormat>Экран (4:3)</PresentationFormat>
  <Paragraphs>79</Paragraphs>
  <Slides>10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AF_Mommy</vt:lpstr>
      <vt:lpstr>                           СЕМЬЯ</vt:lpstr>
      <vt:lpstr>Что такое семья?</vt:lpstr>
      <vt:lpstr>Слайд 3</vt:lpstr>
      <vt:lpstr>Генеалогическое древо</vt:lpstr>
      <vt:lpstr>Объясни смысл пословиц:</vt:lpstr>
      <vt:lpstr>Что нужно, чтобы семья была дружной?</vt:lpstr>
      <vt:lpstr>Соблюдай правила:</vt:lpstr>
      <vt:lpstr>Слайд 8</vt:lpstr>
      <vt:lpstr>Задание на дом на выбор:</vt:lpstr>
      <vt:lpstr>Используемые материалы: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Mommy</dc:title>
  <dc:creator>Юзер</dc:creator>
  <cp:lastModifiedBy>Roman</cp:lastModifiedBy>
  <cp:revision>25</cp:revision>
  <dcterms:created xsi:type="dcterms:W3CDTF">2012-01-09T20:17:11Z</dcterms:created>
  <dcterms:modified xsi:type="dcterms:W3CDTF">2012-05-18T23:20:58Z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TC103368039990</vt:lpwstr>
  </property>
</Properties>
</file>