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11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8" r:id="rId8"/>
    <p:sldId id="267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7DF3"/>
    <a:srgbClr val="F81010"/>
    <a:srgbClr val="0000FF"/>
    <a:srgbClr val="FFFFFF"/>
    <a:srgbClr val="00FF00"/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9" autoAdjust="0"/>
    <p:restoredTop sz="94660"/>
  </p:normalViewPr>
  <p:slideViewPr>
    <p:cSldViewPr>
      <p:cViewPr varScale="1">
        <p:scale>
          <a:sx n="63" d="100"/>
          <a:sy n="63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31A5F45-0911-4333-BAF6-D6589FEC759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2355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355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5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2355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355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356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356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356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36EA681-071C-44A3-9266-5A5A43335A2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4B3CB-1556-455A-81CF-AED2131E5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A4EB-FE63-4EB8-9E72-8E87F32AFD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74177-908D-42A1-B646-DFCFEAF43F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C9176-D384-485F-958D-19BAB06680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7B0C1-6FE5-4CBE-8169-9D44291CA7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C5165-0A65-47FB-BAB0-AE1B8AF51E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F038B-642D-4460-B578-0E618F7243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CD618-4D95-49AE-B730-2ED9BE1839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DC4554-09BD-4623-B333-D57434BE2D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069E0-8BDF-4B16-97D5-FE63AD4AAF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D9A74A-BED3-46DC-9BAE-72B94D03268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&#1054;&#1087;&#1091;&#1090;&#1080;&#1085;&#1072;\&#1052;&#1077;&#1090;&#1086;&#1076;&#1082;&#1086;&#1084;&#1080;&#1089;&#1089;&#1080;&#1103;\&#1054;&#1090;&#1082;&#1088;&#1099;&#1090;&#1099;&#1081;%20&#1091;&#1088;&#1086;&#1082;\&#1054;&#1090;&#1082;&#1088;&#1099;&#1090;&#1099;&#1081;%20&#1091;&#1088;&#1086;&#1082;%20&#1052;&#1094;-11-5\30)(www.muzico.ru)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7696200" cy="1584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6600" b="1" dirty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Тема урока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r="65734" b="14285"/>
          <a:stretch>
            <a:fillRect/>
          </a:stretch>
        </p:blipFill>
        <p:spPr bwMode="auto">
          <a:xfrm>
            <a:off x="7072330" y="214290"/>
            <a:ext cx="186689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32780" b="14285"/>
          <a:stretch>
            <a:fillRect/>
          </a:stretch>
        </p:blipFill>
        <p:spPr bwMode="auto">
          <a:xfrm>
            <a:off x="2714612" y="5214950"/>
            <a:ext cx="36623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214282" y="2214554"/>
            <a:ext cx="864399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2Lef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>
                  <a:solidFill>
                    <a:srgbClr val="7030A0"/>
                  </a:solidFill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Вставка Графических изображений </a:t>
            </a:r>
          </a:p>
          <a:p>
            <a:pPr algn="ctr"/>
            <a:r>
              <a:rPr lang="ru-RU" sz="4800" b="1" cap="all" dirty="0" smtClean="0">
                <a:ln w="0">
                  <a:solidFill>
                    <a:srgbClr val="7030A0"/>
                  </a:solidFill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текстовый редактор </a:t>
            </a:r>
            <a:r>
              <a:rPr lang="en-US" sz="4800" b="1" cap="all" dirty="0" smtClean="0">
                <a:ln w="0">
                  <a:solidFill>
                    <a:srgbClr val="7030A0"/>
                  </a:solidFill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WORD</a:t>
            </a:r>
            <a:endParaRPr lang="ru-RU" sz="4800" b="1" cap="all" spc="0" dirty="0">
              <a:ln w="0">
                <a:solidFill>
                  <a:srgbClr val="7030A0"/>
                </a:solidFill>
                <a:bevel/>
              </a:ln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Дуга 7"/>
          <p:cNvSpPr/>
          <p:nvPr/>
        </p:nvSpPr>
        <p:spPr>
          <a:xfrm>
            <a:off x="6072198" y="2786058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7488238" cy="642919"/>
          </a:xfrm>
        </p:spPr>
        <p:txBody>
          <a:bodyPr/>
          <a:lstStyle/>
          <a:p>
            <a:pPr marL="342900" indent="-342900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SzPct val="60000"/>
            </a:pPr>
            <a:r>
              <a:rPr lang="ru-RU" sz="4800" b="1" dirty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Вставка </a:t>
            </a:r>
            <a:r>
              <a:rPr lang="ru-RU" sz="4800" b="1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изображения</a:t>
            </a:r>
            <a:endParaRPr lang="ru-RU" sz="4800" b="1" dirty="0">
              <a:ln>
                <a:solidFill>
                  <a:schemeClr val="bg2">
                    <a:lumMod val="90000"/>
                    <a:lumOff val="10000"/>
                  </a:schemeClr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282" y="785794"/>
            <a:ext cx="828780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705104"/>
            <a:ext cx="6306118" cy="401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Овал 11"/>
          <p:cNvSpPr/>
          <p:nvPr/>
        </p:nvSpPr>
        <p:spPr>
          <a:xfrm>
            <a:off x="2143108" y="2643182"/>
            <a:ext cx="1285884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43702" y="6286520"/>
            <a:ext cx="1285884" cy="42862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29058" y="1714488"/>
            <a:ext cx="1000132" cy="100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1214422"/>
            <a:ext cx="1285884" cy="5000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14678" y="4214818"/>
            <a:ext cx="928694" cy="107157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12" grpId="0" animBg="1"/>
      <p:bldP spid="13" grpId="0" animBg="1"/>
      <p:bldP spid="14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8313" y="260351"/>
            <a:ext cx="8318529" cy="95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>
              <a:spcBef>
                <a:spcPts val="0"/>
              </a:spcBef>
              <a:buClr>
                <a:schemeClr val="folHlink"/>
              </a:buClr>
              <a:buSzPct val="60000"/>
            </a:pPr>
            <a:r>
              <a:rPr lang="ru-RU" sz="4400" b="1" spc="200" dirty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Перемещение, поворот и изменение </a:t>
            </a:r>
            <a:r>
              <a:rPr lang="ru-RU" sz="4400" b="1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размера</a:t>
            </a:r>
            <a:endParaRPr lang="ru-RU" sz="4400" b="1" spc="200" dirty="0">
              <a:ln>
                <a:solidFill>
                  <a:schemeClr val="bg2">
                    <a:lumMod val="90000"/>
                    <a:lumOff val="10000"/>
                  </a:schemeClr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072562" cy="108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285992"/>
            <a:ext cx="50768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786446" y="6216650"/>
            <a:ext cx="18716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Calisto MT" pitchFamily="18" charset="0"/>
              </a:rPr>
              <a:t>ИЗМЕНЕНИЕ РАЗМЕРА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rot="2527875">
            <a:off x="5188947" y="6538915"/>
            <a:ext cx="576262" cy="144462"/>
          </a:xfrm>
          <a:prstGeom prst="leftRightArrow">
            <a:avLst>
              <a:gd name="adj1" fmla="val 50000"/>
              <a:gd name="adj2" fmla="val 7978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4427538" y="4149725"/>
            <a:ext cx="287337" cy="287338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4857752" y="4143380"/>
            <a:ext cx="2303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Calisto MT" pitchFamily="18" charset="0"/>
              </a:rPr>
              <a:t>ПЕРЕМЕЩЕНИЕ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4643438" y="2857496"/>
            <a:ext cx="1871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Calisto MT" pitchFamily="18" charset="0"/>
              </a:rPr>
              <a:t>ПОВОРоТ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Calisto MT" pitchFamily="18" charset="0"/>
            </a:endParaRP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3857620" y="2857496"/>
            <a:ext cx="504825" cy="287338"/>
          </a:xfrm>
          <a:prstGeom prst="curvedDownArrow">
            <a:avLst>
              <a:gd name="adj1" fmla="val 35138"/>
              <a:gd name="adj2" fmla="val 70276"/>
              <a:gd name="adj3" fmla="val 333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500694" y="1214422"/>
            <a:ext cx="1428760" cy="4286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2214554"/>
            <a:ext cx="26860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7286644" y="2000240"/>
            <a:ext cx="1071570" cy="2143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286644" y="2000240"/>
            <a:ext cx="1071570" cy="21431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0104 0.2138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7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57" grpId="0"/>
      <p:bldP spid="6155" grpId="0" animBg="1"/>
      <p:bldP spid="6158" grpId="0" animBg="1"/>
      <p:bldP spid="18" grpId="0"/>
      <p:bldP spid="19" grpId="0"/>
      <p:bldP spid="23" grpId="0" animBg="1"/>
      <p:bldP spid="24" grpId="0" animBg="1"/>
      <p:bldP spid="12" grpId="0" animBg="1"/>
      <p:bldP spid="12" grpId="1" animBg="1"/>
      <p:bldP spid="1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8383"/>
          <a:stretch>
            <a:fillRect/>
          </a:stretch>
        </p:blipFill>
        <p:spPr bwMode="auto">
          <a:xfrm>
            <a:off x="357158" y="1142984"/>
            <a:ext cx="5948346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11188" y="285728"/>
            <a:ext cx="7961340" cy="88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buClr>
                <a:schemeClr val="folHlink"/>
              </a:buClr>
              <a:buSzPct val="60000"/>
            </a:pPr>
            <a:r>
              <a:rPr lang="ru-RU" sz="4400" b="1" spc="200" dirty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Удаление </a:t>
            </a:r>
            <a:r>
              <a:rPr lang="ru-RU" sz="4400" b="1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изображения</a:t>
            </a:r>
            <a:endParaRPr lang="ru-RU" sz="4400" b="1" spc="200" dirty="0">
              <a:ln>
                <a:solidFill>
                  <a:schemeClr val="bg2">
                    <a:lumMod val="90000"/>
                    <a:lumOff val="10000"/>
                  </a:schemeClr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643306" y="2786059"/>
            <a:ext cx="2446339" cy="71438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sto MT" pitchFamily="18" charset="0"/>
              </a:rPr>
              <a:t>DELETE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142984"/>
            <a:ext cx="61341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357430"/>
            <a:ext cx="8786842" cy="2008195"/>
          </a:xfrm>
        </p:spPr>
        <p:txBody>
          <a:bodyPr/>
          <a:lstStyle/>
          <a:p>
            <a:pPr marL="609600" indent="-609600" algn="ctr">
              <a:lnSpc>
                <a:spcPct val="130000"/>
              </a:lnSpc>
              <a:buFont typeface="Wingdings" pitchFamily="2" charset="2"/>
              <a:buNone/>
            </a:pP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Чтобы </a:t>
            </a:r>
            <a:r>
              <a:rPr lang="ru-RU" sz="4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выполнить </a:t>
            </a: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какое-либо</a:t>
            </a:r>
            <a:r>
              <a:rPr lang="ru-RU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действие</a:t>
            </a: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над </a:t>
            </a:r>
            <a:r>
              <a:rPr lang="ru-RU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изображением </a:t>
            </a:r>
            <a:r>
              <a:rPr lang="ru-RU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его надо </a:t>
            </a:r>
            <a:r>
              <a:rPr lang="ru-RU" sz="5400" b="1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выделить</a:t>
            </a:r>
            <a:endParaRPr lang="ru-RU" sz="4400" b="1" u="sng" dirty="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14415" y="549275"/>
            <a:ext cx="75009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5400" b="1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F8101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Запомни правило!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1357290" y="428604"/>
            <a:ext cx="7143800" cy="114300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4800" b="1" cap="all" dirty="0">
                <a:ln w="0">
                  <a:solidFill>
                    <a:srgbClr val="7030A0"/>
                  </a:solidFill>
                  <a:bevel/>
                </a:ln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ФИЗКУЛЬТМИНУТКА</a:t>
            </a:r>
          </a:p>
        </p:txBody>
      </p:sp>
      <p:pic>
        <p:nvPicPr>
          <p:cNvPr id="8" name="30)(www.muzico.ru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28596" y="1142984"/>
            <a:ext cx="304800" cy="304800"/>
          </a:xfrm>
          <a:prstGeom prst="rect">
            <a:avLst/>
          </a:prstGeom>
        </p:spPr>
      </p:pic>
      <p:pic>
        <p:nvPicPr>
          <p:cNvPr id="9" name="Рисунок 8" descr="Fiz-min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0958" y="4500570"/>
            <a:ext cx="1333500" cy="2133600"/>
          </a:xfrm>
          <a:prstGeom prst="rect">
            <a:avLst/>
          </a:prstGeom>
        </p:spPr>
      </p:pic>
      <p:pic>
        <p:nvPicPr>
          <p:cNvPr id="10" name="Рисунок 9" descr="image00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4572008"/>
            <a:ext cx="1714500" cy="1866900"/>
          </a:xfrm>
          <a:prstGeom prst="rect">
            <a:avLst/>
          </a:prstGeom>
        </p:spPr>
      </p:pic>
      <p:pic>
        <p:nvPicPr>
          <p:cNvPr id="11" name="Рисунок 10" descr="zar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71736" y="1928802"/>
            <a:ext cx="4500594" cy="33457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0401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786190"/>
            <a:ext cx="8429684" cy="1462087"/>
          </a:xfrm>
        </p:spPr>
        <p:txBody>
          <a:bodyPr/>
          <a:lstStyle/>
          <a:p>
            <a:pPr marL="342900" indent="-342900" algn="ctr">
              <a:lnSpc>
                <a:spcPct val="125000"/>
              </a:lnSpc>
              <a:spcBef>
                <a:spcPts val="0"/>
              </a:spcBef>
              <a:buClr>
                <a:schemeClr val="folHlink"/>
              </a:buClr>
              <a:buSzPct val="60000"/>
            </a:pPr>
            <a:r>
              <a:rPr lang="ru-RU" b="1" kern="1200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Оформи будущую книгу</a:t>
            </a:r>
            <a:br>
              <a:rPr lang="ru-RU" b="1" kern="1200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b="1" kern="1200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«Лицей, в котором я учусь»</a:t>
            </a:r>
            <a:endParaRPr lang="ru-RU" b="1" kern="1200" spc="200" dirty="0">
              <a:ln>
                <a:solidFill>
                  <a:schemeClr val="bg2">
                    <a:lumMod val="90000"/>
                    <a:lumOff val="10000"/>
                  </a:schemeClr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357166"/>
            <a:ext cx="84296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F8101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Закрепление нового материала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827088" y="3068638"/>
            <a:ext cx="1655762" cy="1944687"/>
          </a:xfrm>
          <a:prstGeom prst="smileyFace">
            <a:avLst>
              <a:gd name="adj" fmla="val 4653"/>
            </a:avLst>
          </a:prstGeom>
          <a:solidFill>
            <a:srgbClr val="FF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hlink"/>
              </a:solidFill>
            </a:endParaRP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3779838" y="2997200"/>
            <a:ext cx="1655762" cy="1944688"/>
          </a:xfrm>
          <a:prstGeom prst="smileyFace">
            <a:avLst>
              <a:gd name="adj" fmla="val 1583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6659563" y="2924175"/>
            <a:ext cx="1655762" cy="1944688"/>
          </a:xfrm>
          <a:prstGeom prst="smileyFace">
            <a:avLst>
              <a:gd name="adj" fmla="val -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143108" y="428604"/>
            <a:ext cx="48974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4400" b="1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F8101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Итог урока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1285852" y="1785926"/>
            <a:ext cx="678661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buClr>
                <a:schemeClr val="folHlink"/>
              </a:buClr>
              <a:buSzPct val="60000"/>
            </a:pPr>
            <a:r>
              <a:rPr lang="ru-RU" sz="4400" b="1" spc="200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Лист самоконтроля</a:t>
            </a:r>
            <a:endParaRPr lang="ru-RU" sz="4400" b="1" spc="200" dirty="0">
              <a:ln>
                <a:solidFill>
                  <a:schemeClr val="bg2">
                    <a:lumMod val="90000"/>
                    <a:lumOff val="10000"/>
                  </a:schemeClr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535782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Отлично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535782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Хорошо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388" y="535782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Удовлет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1571604" y="1357298"/>
            <a:ext cx="7321570" cy="292895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ru-RU" sz="6600" b="1" dirty="0">
              <a:ln>
                <a:solidFill>
                  <a:schemeClr val="bg2">
                    <a:lumMod val="90000"/>
                    <a:lumOff val="10000"/>
                  </a:schemeClr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3074" name="Picture 2" descr="http://pl3-perm.ru/picture/leftlogo.jpg"/>
          <p:cNvPicPr>
            <a:picLocks noChangeAspect="1" noChangeArrowheads="1"/>
          </p:cNvPicPr>
          <p:nvPr/>
        </p:nvPicPr>
        <p:blipFill>
          <a:blip r:embed="rId2"/>
          <a:srcRect r="67220" b="22857"/>
          <a:stretch>
            <a:fillRect/>
          </a:stretch>
        </p:blipFill>
        <p:spPr bwMode="auto">
          <a:xfrm>
            <a:off x="285720" y="3857628"/>
            <a:ext cx="3500462" cy="2520333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2500330"/>
          </a:xfrm>
          <a:prstGeom prst="round2SameRect">
            <a:avLst>
              <a:gd name="adj1" fmla="val 50000"/>
              <a:gd name="adj2" fmla="val 0"/>
            </a:avLst>
          </a:prstGeom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ru-RU" b="1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b="1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br>
              <a:rPr lang="ru-RU" b="1" dirty="0" smtClean="0">
                <a:ln>
                  <a:solidFill>
                    <a:schemeClr val="bg2">
                      <a:lumMod val="90000"/>
                      <a:lumOff val="10000"/>
                    </a:schemeClr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4800" b="1" spc="600" dirty="0" smtClean="0">
                <a:ln w="28575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Успехов в </a:t>
            </a:r>
            <a:br>
              <a:rPr lang="ru-RU" sz="4800" b="1" spc="600" dirty="0" smtClean="0">
                <a:ln w="28575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4800" b="1" spc="600" dirty="0" smtClean="0">
                <a:ln w="28575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освоении </a:t>
            </a:r>
            <a:br>
              <a:rPr lang="ru-RU" sz="4800" b="1" spc="600" dirty="0" smtClean="0">
                <a:ln w="28575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4800" b="1" spc="600" dirty="0" smtClean="0">
                <a:ln w="28575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новых знаний</a:t>
            </a:r>
            <a:endParaRPr lang="ru-RU" sz="4800" spc="600" dirty="0">
              <a:ln w="28575">
                <a:solidFill>
                  <a:srgbClr val="00B0F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Палитра">
  <a:themeElements>
    <a:clrScheme name="Палитра 7">
      <a:dk1>
        <a:srgbClr val="000000"/>
      </a:dk1>
      <a:lt1>
        <a:srgbClr val="FFFF99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CA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7">
        <a:dk1>
          <a:srgbClr val="000000"/>
        </a:dk1>
        <a:lt1>
          <a:srgbClr val="FFFF99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CA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1134</TotalTime>
  <Words>51</Words>
  <Application>Microsoft Office PowerPoint</Application>
  <PresentationFormat>Экран (4:3)</PresentationFormat>
  <Paragraphs>21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Палитра</vt:lpstr>
      <vt:lpstr>Слайд 1</vt:lpstr>
      <vt:lpstr>Вставка изображения</vt:lpstr>
      <vt:lpstr>Слайд 3</vt:lpstr>
      <vt:lpstr>Слайд 4</vt:lpstr>
      <vt:lpstr>Слайд 5</vt:lpstr>
      <vt:lpstr>Слайд 6</vt:lpstr>
      <vt:lpstr>Оформи будущую книгу «Лицей, в котором я учусь»</vt:lpstr>
      <vt:lpstr>Слайд 8</vt:lpstr>
      <vt:lpstr>   Успехов в  освоении  новых знаний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Босс</dc:creator>
  <cp:lastModifiedBy>Jana</cp:lastModifiedBy>
  <cp:revision>77</cp:revision>
  <dcterms:created xsi:type="dcterms:W3CDTF">2010-01-30T06:36:12Z</dcterms:created>
  <dcterms:modified xsi:type="dcterms:W3CDTF">2012-01-28T04:26:58Z</dcterms:modified>
</cp:coreProperties>
</file>