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59" r:id="rId5"/>
    <p:sldId id="274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E0B916-60E0-4FC1-8A01-6175C781AC2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47FC3A-BA9F-4F30-939C-EBA9463F9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27409" y="332656"/>
            <a:ext cx="957024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Урок-проект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математике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3Б классе МОУ-СОШ №3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Маркс Саратовской области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4293096"/>
            <a:ext cx="65527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/>
              <a:t>Учитель </a:t>
            </a:r>
          </a:p>
          <a:p>
            <a:pPr algn="r"/>
            <a:r>
              <a:rPr lang="ru-RU" sz="4400" b="1" dirty="0" smtClean="0"/>
              <a:t>начальных классов</a:t>
            </a:r>
          </a:p>
          <a:p>
            <a:pPr algn="r"/>
            <a:r>
              <a:rPr lang="ru-RU" sz="4400" b="1" dirty="0" err="1" smtClean="0"/>
              <a:t>Троянова</a:t>
            </a:r>
            <a:r>
              <a:rPr lang="ru-RU" sz="4400" b="1" dirty="0" smtClean="0"/>
              <a:t> Н.П.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842602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7125112" cy="40514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9600" dirty="0" smtClean="0"/>
          </a:p>
          <a:p>
            <a:pPr marL="0" indent="0">
              <a:buNone/>
            </a:pPr>
            <a:endParaRPr lang="ru-RU" sz="9600" dirty="0"/>
          </a:p>
          <a:p>
            <a:pPr marL="0" indent="0">
              <a:buNone/>
            </a:pPr>
            <a:endParaRPr lang="ru-RU" sz="9600" dirty="0"/>
          </a:p>
          <a:p>
            <a:pPr marL="0" indent="0" algn="ctr">
              <a:buNone/>
            </a:pPr>
            <a:endParaRPr lang="ru-RU" sz="18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ru-RU" sz="1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ru-RU" sz="18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ru-RU" sz="38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(2+8)*</a:t>
            </a:r>
            <a:r>
              <a:rPr lang="ru-RU" sz="38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695646"/>
            <a:ext cx="60901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+4)*8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325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692696"/>
            <a:ext cx="9467656" cy="32624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ЗАДАЧА</a:t>
            </a:r>
          </a:p>
          <a:p>
            <a:pPr algn="ctr"/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 мальчиков и 5 девочек в столовой </a:t>
            </a:r>
          </a:p>
          <a:p>
            <a:pPr algn="ctr"/>
            <a:r>
              <a:rPr lang="ru-RU" sz="4000" b="1" cap="none" spc="0" dirty="0" smtClean="0">
                <a:ln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купили по два пирожка.</a:t>
            </a:r>
          </a:p>
          <a:p>
            <a:pPr algn="ctr"/>
            <a:r>
              <a:rPr lang="ru-RU" sz="4000" b="1" cap="none" spc="0" dirty="0" smtClean="0">
                <a:ln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Сколько пирожков было продано?</a:t>
            </a:r>
            <a:endParaRPr lang="ru-RU" sz="4000" b="1" cap="none" spc="0" dirty="0">
              <a:ln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542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29186" y="1476907"/>
            <a:ext cx="368562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13*6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18*7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700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8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258" y="332656"/>
            <a:ext cx="68407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a+b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)*c=a*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c+b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*c</a:t>
            </a:r>
          </a:p>
          <a:p>
            <a:endParaRPr lang="en-US" sz="5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a+b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)*c=k*c</a:t>
            </a:r>
          </a:p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 k</a:t>
            </a:r>
          </a:p>
          <a:p>
            <a:endParaRPr lang="en-US" sz="5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*c=(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k+b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c=k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c+b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k+b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283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-459432"/>
            <a:ext cx="741682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(5+5)*6 = </a:t>
            </a:r>
          </a:p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(8+2)*4 = </a:t>
            </a:r>
          </a:p>
          <a:p>
            <a:pPr algn="ctr"/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(3+8)*5 =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(7+6)*2 =</a:t>
            </a:r>
          </a:p>
          <a:p>
            <a:pPr algn="ctr"/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17  *  4 =</a:t>
            </a:r>
          </a:p>
          <a:p>
            <a:pPr algn="ctr"/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10+7</a:t>
            </a:r>
          </a:p>
          <a:p>
            <a:pPr algn="ctr"/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14  *  5 =</a:t>
            </a:r>
          </a:p>
          <a:p>
            <a:pPr algn="ctr"/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7+7</a:t>
            </a:r>
            <a:endParaRPr lang="ru-RU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500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8571" y="-315416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5+5)*6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= 10*6=60 </a:t>
            </a:r>
          </a:p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(8+2)*4 = 10*4=40</a:t>
            </a:r>
          </a:p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15      40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(3+8)*5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= 3*5+8*5=55</a:t>
            </a:r>
          </a:p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14      12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(7+6)*2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= 7*2+6*2=26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40      28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600" dirty="0"/>
              <a:t> </a:t>
            </a:r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17  *  4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=(10+7)*4=10*4+7*4=68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10+7</a:t>
            </a:r>
          </a:p>
          <a:p>
            <a:pPr algn="ctr"/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35      35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14  *  5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=7*5+7*5=70</a:t>
            </a:r>
          </a:p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7+7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565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49953" y="2132856"/>
            <a:ext cx="6400800" cy="34747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Учебник стр. 19 №66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Учебник стр. 20 №68</a:t>
            </a:r>
          </a:p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Составить по 2 своих примера или задачи.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620688"/>
            <a:ext cx="790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952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6846" y="1700808"/>
            <a:ext cx="747031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ВСЕМ 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СПАСИБО!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32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-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7175" y="1611313"/>
            <a:ext cx="3549650" cy="36337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908720"/>
            <a:ext cx="8886825" cy="522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6" y="836712"/>
            <a:ext cx="8229600" cy="45259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9805" y="1674673"/>
            <a:ext cx="718440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«Умножение 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суммы на число»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044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24744"/>
            <a:ext cx="8856983" cy="41865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18513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512511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Этапы проектной деятельности: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060848"/>
            <a:ext cx="6400800" cy="34747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1. Обдумывание проекта и составление плана (выполняют «Аналитики»)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2. Разработка составных частей проекта (выполняют «Эксперты» и «Аналитики»)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3. Конструирование карточки – помощницы (выполняют «Конструкторы»)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4. Испытание (выполняют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«Испытатели»)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749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24744"/>
            <a:ext cx="8856983" cy="41865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90191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88" y="908720"/>
            <a:ext cx="8987924" cy="4608512"/>
          </a:xfrm>
        </p:spPr>
      </p:pic>
    </p:spTree>
    <p:extLst>
      <p:ext uri="{BB962C8B-B14F-4D97-AF65-F5344CB8AC3E}">
        <p14:creationId xmlns:p14="http://schemas.microsoft.com/office/powerpoint/2010/main" xmlns="" val="1397826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7125112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9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9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9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18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ru-RU" sz="1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ru-RU" sz="18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ru-RU" sz="38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(7+3)*8</a:t>
            </a:r>
            <a:endParaRPr lang="ru-RU" sz="38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500" y="1695646"/>
            <a:ext cx="45063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ru-RU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4+8)*</a:t>
            </a:r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632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322</TotalTime>
  <Words>247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Этапы проектной деятельности: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SCHKOLA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-</cp:lastModifiedBy>
  <cp:revision>30</cp:revision>
  <dcterms:created xsi:type="dcterms:W3CDTF">2012-01-23T06:33:16Z</dcterms:created>
  <dcterms:modified xsi:type="dcterms:W3CDTF">2012-01-26T06:46:08Z</dcterms:modified>
</cp:coreProperties>
</file>