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7" r:id="rId3"/>
    <p:sldId id="269" r:id="rId4"/>
    <p:sldId id="264" r:id="rId5"/>
    <p:sldId id="259" r:id="rId6"/>
    <p:sldId id="271" r:id="rId7"/>
    <p:sldId id="265" r:id="rId8"/>
    <p:sldId id="270" r:id="rId9"/>
    <p:sldId id="261" r:id="rId10"/>
    <p:sldId id="268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BF1B3-F436-465F-8EE0-BF1FD70AD896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583A4-23B3-496D-8F1E-B93DF00028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83A4-23B3-496D-8F1E-B93DF000281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j0283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2643188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14678" y="857232"/>
            <a:ext cx="578647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Arial Narrow" pitchFamily="34" charset="0"/>
              </a:rPr>
              <a:t>Урок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Arial Narrow" pitchFamily="34" charset="0"/>
              </a:rPr>
              <a:t>закрепления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Arial Narrow" pitchFamily="34" charset="0"/>
              </a:rPr>
              <a:t>новой темы: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Arial Narrow" pitchFamily="34" charset="0"/>
              </a:rPr>
              <a:t>«Структура </a:t>
            </a:r>
            <a:endParaRPr lang="en-US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latin typeface="Bodoni MT Black" pitchFamily="18" charset="0"/>
            </a:endParaRPr>
          </a:p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Bodoni MT Black" pitchFamily="18" charset="0"/>
              </a:rPr>
              <a:t>There is/</a:t>
            </a:r>
            <a:endParaRPr lang="ru-RU" sz="54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Bodoni MT Black" pitchFamily="18" charset="0"/>
            </a:endParaRPr>
          </a:p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Bodoni MT Black" pitchFamily="18" charset="0"/>
              </a:rPr>
              <a:t>There are</a:t>
            </a:r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effectLst/>
                <a:latin typeface="Arial Narrow" pitchFamily="34" charset="0"/>
              </a:rPr>
              <a:t>»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j008892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786313" y="1285875"/>
            <a:ext cx="4357687" cy="45148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643050"/>
            <a:ext cx="492919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Homework</a:t>
            </a:r>
          </a:p>
          <a:p>
            <a:pPr marL="914400" indent="-914400"/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Learn by heart the </a:t>
            </a:r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poem</a:t>
            </a:r>
            <a:endParaRPr lang="en-US" sz="5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746525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lackadder ITC" pitchFamily="82" charset="0"/>
              </a:rPr>
              <a:t>Thank you </a:t>
            </a:r>
          </a:p>
          <a:p>
            <a:pPr algn="ctr"/>
            <a:r>
              <a:rPr lang="en-US" sz="96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lackadder ITC" pitchFamily="82" charset="0"/>
              </a:rPr>
              <a:t>for the lesson!</a:t>
            </a:r>
            <a:endParaRPr lang="ru-RU" sz="96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4" descr="BS0055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857604"/>
            <a:ext cx="371477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00042"/>
            <a:ext cx="864396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Be polite</a:t>
            </a:r>
          </a:p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Always try to be polite</a:t>
            </a:r>
          </a:p>
          <a:p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 everything you do</a:t>
            </a:r>
          </a:p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Remember always to say “Please”</a:t>
            </a:r>
          </a:p>
          <a:p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And don’t forget “Thank you”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1472" y="357166"/>
            <a:ext cx="7830220" cy="64017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Vocabulary of the lesson</a:t>
            </a:r>
          </a:p>
          <a:p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Living room-</a:t>
            </a:r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жилая комната</a:t>
            </a:r>
            <a:endParaRPr lang="en-US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Dining room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-столовая</a:t>
            </a:r>
            <a:endParaRPr lang="en-US" sz="4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Kitchen</a:t>
            </a:r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-кухня</a:t>
            </a:r>
            <a:endParaRPr lang="en-US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Bathroom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-ванная </a:t>
            </a:r>
            <a:endParaRPr lang="en-US" sz="4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Bedroom</a:t>
            </a:r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-спальня</a:t>
            </a:r>
            <a:endParaRPr lang="en-US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Toilet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-туалет</a:t>
            </a:r>
            <a:endParaRPr lang="en-US" sz="4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House</a:t>
            </a:r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-дом</a:t>
            </a:r>
            <a:endParaRPr lang="en-US" sz="4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2844" y="1500174"/>
            <a:ext cx="4786346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428596" y="1571612"/>
            <a:ext cx="4143404" cy="22955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There is </a:t>
            </a:r>
          </a:p>
          <a:p>
            <a:pPr algn="ctr" rtl="0"/>
            <a:r>
              <a:rPr lang="en-US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There are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91864" y="1285860"/>
            <a:ext cx="4052136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казывают 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наличие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его-либо </a:t>
            </a:r>
          </a:p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настоящем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времени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000628" y="2571744"/>
            <a:ext cx="785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357158" y="4643446"/>
            <a:ext cx="8358246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There is a book on the table.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85786" y="5715016"/>
            <a:ext cx="54157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столе (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имеется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книга.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142852"/>
            <a:ext cx="80724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Структура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There is/are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4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4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14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14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0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0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0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506" grpId="0"/>
      <p:bldP spid="6" grpId="0" animBg="1"/>
      <p:bldP spid="7" grpId="0" animBg="1"/>
      <p:bldP spid="21507" grpId="0"/>
      <p:bldP spid="2150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WordArt 1"/>
          <p:cNvSpPr>
            <a:spLocks noChangeArrowheads="1" noChangeShapeType="1" noTextEdit="1"/>
          </p:cNvSpPr>
          <p:nvPr/>
        </p:nvSpPr>
        <p:spPr bwMode="auto">
          <a:xfrm>
            <a:off x="357158" y="1357298"/>
            <a:ext cx="8572560" cy="13335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There </a:t>
            </a: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is</a:t>
            </a: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3600" u="sng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 book </a:t>
            </a: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on the table.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214282" y="3714752"/>
            <a:ext cx="8786874" cy="15001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There</a:t>
            </a: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are </a:t>
            </a:r>
            <a:r>
              <a:rPr lang="en-US" sz="3600" u="sng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book</a:t>
            </a:r>
            <a:r>
              <a:rPr lang="en-US" sz="3600" u="sng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</a:t>
            </a: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in the bag.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00261" y="0"/>
            <a:ext cx="9244262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Вставьте </a:t>
            </a:r>
            <a:r>
              <a:rPr lang="en-US" sz="48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There is / There are</a:t>
            </a:r>
          </a:p>
          <a:p>
            <a:pPr algn="ctr"/>
            <a:endParaRPr lang="en-US" sz="4800" b="1" i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… two bedrooms in my flat.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… a kitchen in her house.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… a big room in your flat.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… a dining room in your flat.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… a bathroom in his flat.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… a living room in your flat.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500034" y="1142984"/>
            <a:ext cx="8215370" cy="12573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Is there a book on the table?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571472" y="2928934"/>
            <a:ext cx="8001056" cy="7143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Yes, there is. No, there isn't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571472" y="4143380"/>
            <a:ext cx="8072494" cy="11430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Are there books in the bag?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2529" name="WordArt 1"/>
          <p:cNvSpPr>
            <a:spLocks noChangeArrowheads="1" noChangeShapeType="1" noTextEdit="1"/>
          </p:cNvSpPr>
          <p:nvPr/>
        </p:nvSpPr>
        <p:spPr bwMode="auto">
          <a:xfrm>
            <a:off x="571472" y="5857892"/>
            <a:ext cx="8001056" cy="7858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Yes, there are. No, there aren't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71472" y="0"/>
            <a:ext cx="835748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Вопросительная форма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32861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3457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0"/>
            <a:ext cx="65638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Сделайте предложения </a:t>
            </a:r>
          </a:p>
          <a:p>
            <a:pPr algn="ctr"/>
            <a:r>
              <a:rPr lang="ru-RU" sz="40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вопросительными</a:t>
            </a:r>
            <a:endParaRPr lang="ru-RU" sz="40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05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There are two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bedrooms in my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flat.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There is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 kitchen in her house.</a:t>
            </a:r>
          </a:p>
          <a:p>
            <a:pPr marL="742950" indent="-742950"/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3.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There is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big room in your flat.</a:t>
            </a:r>
          </a:p>
          <a:p>
            <a:pPr marL="742950" indent="-742950"/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4.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There is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dining room in your flat.</a:t>
            </a:r>
          </a:p>
          <a:p>
            <a:pPr marL="742950" indent="-742950"/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5.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There is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bathroom in his flat.</a:t>
            </a:r>
          </a:p>
          <a:p>
            <a:pPr marL="742950" indent="-742950"/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6.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There is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living room in your flat.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0050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There is a kitchen in my flat</a:t>
            </a:r>
          </a:p>
          <a:p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There are chairs in the kitchen</a:t>
            </a:r>
          </a:p>
          <a:p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There is a table in the middle</a:t>
            </a:r>
          </a:p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There is some food on the table</a:t>
            </a:r>
          </a:p>
          <a:p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Let's have dinner all together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57150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0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297</Words>
  <PresentationFormat>Экран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Ооржак Чинчи Валерьевна</cp:lastModifiedBy>
  <cp:revision>10</cp:revision>
  <dcterms:modified xsi:type="dcterms:W3CDTF">2012-01-22T11:50:53Z</dcterms:modified>
</cp:coreProperties>
</file>