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F1BC-4E0E-48FF-8A3C-EC2389136992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D4A8-AD16-428E-BB2F-302ED49CE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7D14-6054-4480-BA89-CF080E4EB1A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190C-CAA2-41AC-9A99-1573328DB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C849-AD90-488E-BBA7-17D5D0EB635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D013-9D6A-4AC9-B5B0-40F4C4F3A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C680-8D28-4576-B5E5-A7544C6A55B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E1AD-FB72-4765-AA28-04AFE6C0B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1C5D-BB46-4BC6-9EEA-5B7A93C199B7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8389-47EB-4F44-8676-3794B2FEC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7C67-48CC-4747-87F7-5BAE3384959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7BB6-6EB8-423B-BD32-30F22730E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D31C-0979-4453-B940-CAEB94FA6E7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9F87-25F7-4E7D-B4E7-0FC5782ED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F15F-EB5C-443F-BBDE-27A61578ECB7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E61B-56CC-4315-AD27-3FB8D01B1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C437-38C1-46AF-90BF-F7D18F8A00F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7C91-2F05-4CA8-885A-036B5CDBF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6CAE-7F9B-4FB2-B2EA-116D92AD0D7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C20E-5989-490F-92FC-2C71F4F32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6245-AA46-487E-8CD5-1DE7EA45F6D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484D-4243-4825-A2E4-4B27A83F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3BA35-1B72-4C87-BADB-96EC39E1FFE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3D40C3-6EE1-416E-998B-8781E408E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223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А.А.Лиханов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539750" y="1268413"/>
            <a:ext cx="4608513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Детский и юношеский писатель, президент Международной ассоциации детских фондов, председатель Российского детского фонда, директор Научно-исследовательского института детства.</a:t>
            </a:r>
          </a:p>
          <a:p>
            <a:endParaRPr lang="ru-RU"/>
          </a:p>
          <a:p>
            <a:r>
              <a:rPr lang="ru-RU"/>
              <a:t>Академик Российской академии образования (2001), 6 апреля 2010 года Американский биографический институт избрал А. А. Лиханова своим пожизненым академиком, а 3 августа Биографический центр Кембриджа (Англия) признал его Человеком 2010 года за достижения в области литературы и гуманизма. В декабре 2010 года Русский биографический институт (Москва) назвал его «Человек года-2010» по номинации «Охрана детства».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700213"/>
            <a:ext cx="33131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А.А.Лиханов</a:t>
            </a:r>
            <a:endParaRPr lang="ru-RU" smtClean="0"/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3419475" y="1600200"/>
            <a:ext cx="5267325" cy="4852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smtClean="0"/>
              <a:t> Альберт Анатольевич Лиханов родился 13 сентября 1935 г. в городе Кирове. Отец его был слесарем, мама работала мед. лаборантом в больнице, а в годы войны – в госпитале.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smtClean="0"/>
              <a:t>     В 1953 г. поступил в Уральский государственный университет в г. Свердловске на отделении журналистики.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smtClean="0"/>
              <a:t>     В 1958 г. после окончания университета Альберт Лиханов возвращается в Киров, где работает литературным сотрудником газеты «Кировская правда», а с 1961 г. возглавляет редакцию газеты «Комсомольское племя».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44675"/>
            <a:ext cx="2447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  <a:latin typeface="Comic Sans MS" pitchFamily="66" charset="0"/>
              </a:rPr>
              <a:t>А.А.Лиханов</a:t>
            </a:r>
            <a:endParaRPr lang="ru-RU" smtClean="0"/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684213" y="1844675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С 1975 г. он главный редактор журнала «Смена» (20 лет проработал в этом журнале, из них 13 лет в качестве главного редактора).</a:t>
            </a:r>
          </a:p>
          <a:p>
            <a:r>
              <a:rPr lang="ru-RU"/>
              <a:t>     Работа в молодежной печати обогатила писателя необходимым опытом, познакомила с проблемами, заставила «влезть в гущу событий», которыми живут молодежь и подростки в нашей стране.</a:t>
            </a:r>
          </a:p>
          <a:p>
            <a:r>
              <a:rPr lang="ru-RU"/>
              <a:t>     Обратившись однажды к этой теме, Лиханов остается верен ей на протяжение  всей своей творческой жизни.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3429000"/>
            <a:ext cx="3573463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0000CC"/>
                </a:solidFill>
                <a:latin typeface="Comic Sans MS" pitchFamily="66" charset="0"/>
              </a:rPr>
              <a:t>А.А.Лиханов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4495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268413"/>
            <a:ext cx="22939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243263"/>
            <a:ext cx="18716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149725"/>
            <a:ext cx="17272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196975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765175"/>
            <a:ext cx="2808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850" y="261938"/>
            <a:ext cx="8242300" cy="1012825"/>
          </a:xfrm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292600"/>
            <a:ext cx="2571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292600"/>
            <a:ext cx="41719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341438"/>
            <a:ext cx="444341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</TotalTime>
  <Words>202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Tahoma</vt:lpstr>
      <vt:lpstr>Wingdings</vt:lpstr>
      <vt:lpstr>Wingdings 2</vt:lpstr>
      <vt:lpstr>Calibri</vt:lpstr>
      <vt:lpstr>Comic Sans MS</vt:lpstr>
      <vt:lpstr>Default Theme</vt:lpstr>
      <vt:lpstr>Default Theme</vt:lpstr>
      <vt:lpstr>Default Theme</vt:lpstr>
      <vt:lpstr>А.А.Лиханов</vt:lpstr>
      <vt:lpstr>Слайд 2</vt:lpstr>
      <vt:lpstr>Слайд 3</vt:lpstr>
      <vt:lpstr>А.А.Лиханов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А.А.Лиханов</dc:title>
  <dc:creator>Марина</dc:creator>
  <cp:lastModifiedBy>User</cp:lastModifiedBy>
  <cp:revision>2</cp:revision>
  <dcterms:created xsi:type="dcterms:W3CDTF">2012-06-08T14:27:47Z</dcterms:created>
  <dcterms:modified xsi:type="dcterms:W3CDTF">2012-12-04T16:38:51Z</dcterms:modified>
</cp:coreProperties>
</file>