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78" r:id="rId4"/>
    <p:sldId id="281" r:id="rId5"/>
    <p:sldId id="259" r:id="rId6"/>
    <p:sldId id="260" r:id="rId7"/>
    <p:sldId id="276" r:id="rId8"/>
    <p:sldId id="271" r:id="rId9"/>
    <p:sldId id="282" r:id="rId10"/>
    <p:sldId id="294" r:id="rId11"/>
    <p:sldId id="274" r:id="rId12"/>
    <p:sldId id="279" r:id="rId13"/>
    <p:sldId id="288" r:id="rId14"/>
    <p:sldId id="266" r:id="rId15"/>
    <p:sldId id="280" r:id="rId16"/>
    <p:sldId id="289" r:id="rId17"/>
    <p:sldId id="290" r:id="rId18"/>
    <p:sldId id="267" r:id="rId19"/>
    <p:sldId id="286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D%D1%82%D0%B5%D1%80%D0%B2%D0%B5%D0%BD%D1%86%D0%B8%D1%8F_(%D1%84%D0%B8%D0%BB%D1%8C%D0%BC)" TargetMode="External"/><Relationship Id="rId13" Type="http://schemas.openxmlformats.org/officeDocument/2006/relationships/hyperlink" Target="http://ru.wikipedia.org/wiki/1976_%D0%B3%D0%BE%D0%B4_%D0%B2_%D0%BA%D0%B8%D0%BD%D0%BE" TargetMode="External"/><Relationship Id="rId3" Type="http://schemas.openxmlformats.org/officeDocument/2006/relationships/hyperlink" Target="http://ru.wikipedia.org/wiki/1962_%D0%B3%D0%BE%D0%B4_%D0%B2_%D0%BA%D0%B8%D0%BD%D0%BE" TargetMode="External"/><Relationship Id="rId7" Type="http://schemas.openxmlformats.org/officeDocument/2006/relationships/hyperlink" Target="http://ru.wikipedia.org/wiki/1968_%D0%B3%D0%BE%D0%B4_%D0%B2_%D0%BA%D0%B8%D0%BD%D0%BE" TargetMode="External"/><Relationship Id="rId12" Type="http://schemas.openxmlformats.org/officeDocument/2006/relationships/hyperlink" Target="http://ru.wikipedia.org/wiki/%D0%9E%D0%BF%D0%B0%D1%81%D0%BD%D1%8B%D0%B5_%D0%B3%D0%B0%D1%81%D1%82%D1%80%D0%BE%D0%BB%D0%B8_(%D1%84%D0%B8%D0%BB%D1%8C%D0%BC)" TargetMode="External"/><Relationship Id="rId2" Type="http://schemas.openxmlformats.org/officeDocument/2006/relationships/image" Target="../media/image13.jpeg"/><Relationship Id="rId16" Type="http://schemas.openxmlformats.org/officeDocument/2006/relationships/hyperlink" Target="http://ru.wikipedia.org/wiki/%D0%9C%D0%B5%D1%81%D1%82%D0%BE_%D0%B2%D1%81%D1%82%D1%80%D0%B5%D1%87%D0%B8_%D0%B8%D0%B7%D0%BC%D0%B5%D0%BD%D0%B8%D1%82%D1%8C_%D0%BD%D0%B5%D0%BB%D1%8C%D0%B7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2%D0%B5%D1%80%D1%82%D0%B8%D0%BA%D0%B0%D0%BB%D1%8C_(%D1%84%D0%B8%D0%BB%D1%8C%D0%BC)" TargetMode="External"/><Relationship Id="rId11" Type="http://schemas.openxmlformats.org/officeDocument/2006/relationships/hyperlink" Target="http://ru.wikipedia.org/wiki/1969_%D0%B3%D0%BE%D0%B4_%D0%B2_%D0%BA%D0%B8%D0%BD%D0%BE" TargetMode="External"/><Relationship Id="rId5" Type="http://schemas.openxmlformats.org/officeDocument/2006/relationships/hyperlink" Target="http://ru.wikipedia.org/wiki/1966_%D0%B3%D0%BE%D0%B4_%D0%B2_%D0%BA%D0%B8%D0%BD%D0%BE" TargetMode="External"/><Relationship Id="rId15" Type="http://schemas.openxmlformats.org/officeDocument/2006/relationships/hyperlink" Target="http://ru.wikipedia.org/wiki/1979_%D0%B3%D0%BE%D0%B4_%D0%B2_%D0%BA%D0%B8%D0%BD%D0%BE" TargetMode="External"/><Relationship Id="rId10" Type="http://schemas.openxmlformats.org/officeDocument/2006/relationships/hyperlink" Target="http://ru.wikipedia.org/wiki/%D0%A5%D0%BE%D0%B7%D1%8F%D0%B8%D0%BD_%D1%82%D0%B0%D0%B9%D0%B3%D0%B8_(%D1%84%D0%B8%D0%BB%D1%8C%D0%BC)" TargetMode="External"/><Relationship Id="rId4" Type="http://schemas.openxmlformats.org/officeDocument/2006/relationships/hyperlink" Target="http://ru.wikipedia.org/wiki/713-%D0%B9_%D0%BF%D1%80%D0%BE%D1%81%D0%B8%D1%82_%D0%BF%D0%BE%D1%81%D0%B0%D0%B4%D0%BA%D1%83_(%D1%84%D0%B8%D0%BB%D1%8C%D0%BC)" TargetMode="External"/><Relationship Id="rId9" Type="http://schemas.openxmlformats.org/officeDocument/2006/relationships/hyperlink" Target="http://ru.wikipedia.org/wiki/%D0%A1%D0%BB%D1%83%D0%B6%D0%B8%D0%BB%D0%B8_%D0%B4%D0%B2%D0%B0_%D1%82%D0%BE%D0%B2%D0%B0%D1%80%D0%B8%D1%89%D0%B0" TargetMode="External"/><Relationship Id="rId14" Type="http://schemas.openxmlformats.org/officeDocument/2006/relationships/hyperlink" Target="http://ru.wikipedia.org/wiki/%D0%A1%D0%BA%D0%B0%D0%B7_%D0%BF%D1%80%D0%BE_%D1%82%D0%BE,_%D0%BA%D0%B0%D0%BA_%D1%86%D0%B0%D1%80%D1%8C_%D0%9F%D1%91%D1%82%D1%80_%D0%B0%D1%80%D0%B0%D0%BF%D0%B0_%D0%B6%D0%B5%D0%BD%D0%B8%D0%B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liveinternet.ru/photo_comment.php?action=next&amp;photoid=18280391&amp;albumid=73204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Vysotsky-B.Karetny15(5)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5E9EFF">
                <a:alpha val="9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Литературно-музыкальная композиция, посвященная творчеству В.Высоцкого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21471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1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«Владимир Высоцкий: жизнь и творчество».</a:t>
            </a:r>
          </a:p>
          <a:p>
            <a:endParaRPr lang="ru-RU" sz="14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8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 ГБОУ СОШ № 461 г. Москвы – </a:t>
            </a:r>
          </a:p>
          <a:p>
            <a:r>
              <a:rPr lang="ru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Медведева Ирина Сергеевна</a:t>
            </a:r>
            <a:endParaRPr lang="ru-RU" sz="9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Хлопуши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спектакле «Пугачев» по С. Есенину</a:t>
            </a:r>
            <a:endParaRPr lang="ru-RU" dirty="0"/>
          </a:p>
        </p:txBody>
      </p:sp>
      <p:pic>
        <p:nvPicPr>
          <p:cNvPr id="5" name="Содержимое 4" descr="Vysotsk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1714488"/>
            <a:ext cx="4143404" cy="47149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ноябре 1971 г. в театре на Таганке состоялась премьера спектакля «Гамлет», главную роль в котором сыграл В.Высоцкий.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Дмитрий\Pictures\Высоцкий\гамл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28802"/>
            <a:ext cx="762000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Владимир Семёнович не только участвовал в спектаклях, но и снимался в художественных фильмах. На его счету почти  30 фильмов: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1962 год в кино"/>
              </a:rPr>
              <a:t>1962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713-й просит посадку (фильм)"/>
              </a:rPr>
              <a:t>713-й просит посадку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Солдат морской пехоты;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1966 год в кино"/>
              </a:rPr>
              <a:t>1966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Вертикаль (фильм)"/>
              </a:rPr>
              <a:t>Вертикаль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Володя;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68 год в кино"/>
              </a:rPr>
              <a:t>1968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Интервенция (фильм)"/>
              </a:rPr>
              <a:t>Интервенция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Мишель Воронов/Евгений Бродский;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68 год в кино"/>
              </a:rPr>
              <a:t>1968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Служили два товарища"/>
              </a:rPr>
              <a:t>Служили два товарища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Брусенцов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1968 год в кино"/>
              </a:rPr>
              <a:t>1968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0" tooltip="Хозяин тайги (фильм)"/>
              </a:rPr>
              <a:t>Хозяин тайги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Рябой;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1" tooltip="1969 год в кино"/>
              </a:rPr>
              <a:t>1969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2" tooltip="Опасные гастроли (фильм)"/>
              </a:rPr>
              <a:t>Опасные гастроли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Жорж,Николай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3" tooltip="1976 год в кино"/>
              </a:rPr>
              <a:t>1976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4" tooltip="Сказ про то, как царь Пётр арапа женил"/>
              </a:rPr>
              <a:t>Сказ про то, как царь Пётр арапа женил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Ганнибал;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5" tooltip="1979 год в кино"/>
              </a:rPr>
              <a:t>1979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16" tooltip="Место встречи изменить нельзя"/>
              </a:rPr>
              <a:t>Место встречи изменить нельзя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капитан Жеглов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… и другие.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 многих из этих фильмов звучат его песни.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Глеба Жеглова в кинофильме «Место встречи изменить нельзя».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Дмитрий\Pictures\Высоцкий\жег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5500726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579756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1967 г. Высоцкий познакомился с Мариной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французской актрисой, ставшей его женой в 1970 г.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Дмитрий\Pictures\Высоцкий\visotskiy_vla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7" y="642918"/>
            <a:ext cx="4214842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foto/b/3/323/1380323/f_182803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550072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Дмитрий\Pictures\Высоцкий\высоцкий и вл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blatata.com/uploads/posts/2009-06/1244796562_marina-vlady-rrsrjorr-rrrrrjorrjosrri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«Владимир, или Прерванный полёт» - книга воспоминаний актрисы Марины </a:t>
            </a:r>
            <a:r>
              <a:rPr lang="ru-RU" sz="3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своем муже.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Дмитрий\Pictures\Высоцкий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62124"/>
            <a:ext cx="5572164" cy="4667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157163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Высоцкий Никита Владимирович – российский актер, сценарист, режиссер (род. в 1964 г.). Написал сценарий фильма об отце «Высоцкий. Спасибо, что живой».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Дмитрий\Pictures\Высоцкий\ник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3571900" cy="4429156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ru/b/bb/%D0%92%D1%8B%D1%81%D0%BE%D1%86%D0%BA%D0%B8%D0%B9_%D1%81%D0%BF%D0%B0%D1%81%D0%B8%D0%B1%D0%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342902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митрий\Pictures\Высоцкий\заставка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290"/>
            <a:ext cx="5214974" cy="55007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857892"/>
            <a:ext cx="84296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ahoma" pitchFamily="34" charset="0"/>
                <a:cs typeface="Times New Roman" pitchFamily="18" charset="0"/>
              </a:rPr>
              <a:t>(25 января 1938 г. — 25 июля 1980 г.)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Государственный культурный центр-музей</a:t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В.С.Высоцкого. Нижний Таганский тупик, д. 3.</a:t>
            </a:r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Директор – сын поэта Высоцкий Никита Владимирович.</a:t>
            </a:r>
            <a:r>
              <a:rPr lang="ru-RU" dirty="0" smtClean="0">
                <a:latin typeface="Arial" charset="0"/>
                <a:cs typeface="Arial" charset="0"/>
              </a:rPr>
              <a:t/>
            </a:r>
            <a:br>
              <a:rPr lang="ru-RU" dirty="0" smtClean="0">
                <a:latin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18434" name="Picture 2" descr="C:\Users\Дмитрий\Pictures\Высоцкий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00726" cy="6000792"/>
          </a:xfrm>
          <a:noFill/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Поэты ходят пятками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лезвию ножа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режут в кровь свои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Босые души!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В.Высоцкий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Дмитрий\Pictures\Высоцкий\gita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14290"/>
            <a:ext cx="3214710" cy="628654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75000"/>
              </a:schemeClr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- Нина Максимовна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(1912 – 2003)</a:t>
            </a:r>
            <a:endParaRPr lang="ru-RU" dirty="0"/>
          </a:p>
        </p:txBody>
      </p:sp>
      <p:pic>
        <p:nvPicPr>
          <p:cNvPr id="3" name="Picture 2" descr="C:\Users\Дмитрий\Pictures\Высоцкий\ма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643050"/>
            <a:ext cx="428628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митрий\Pictures\Высоцкий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0042"/>
            <a:ext cx="7572428" cy="435771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с отцом Семёном Владимировичем (1915-1997) и его второй женой Евгенией Степановной.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3714776" cy="500066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Москва. Большой Каретный переулок, д. 15. Дом, в котором Владимир Семенович жил в 1949—1955 гг. Этот переулок увековечен в его песне: «Где твои семнадцать лет? На Большом Каретном!».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thumb/0/05/Vysotsky-B.Karetny15%285%29.jpg/240px-Vysotsky-B.Karetny15%285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00042"/>
            <a:ext cx="471490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785794"/>
          <a:ext cx="7929618" cy="5715040"/>
        </p:xfrm>
        <a:graphic>
          <a:graphicData uri="http://schemas.openxmlformats.org/drawingml/2006/table">
            <a:tbl>
              <a:tblPr/>
              <a:tblGrid>
                <a:gridCol w="3964809"/>
                <a:gridCol w="3964809"/>
              </a:tblGrid>
              <a:tr h="571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 твои семнадцать лет?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 твои семнадцать бед?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твой чёрный пистолет?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тебя сегодня нет?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Помнишь ли, товарищ, этот дом?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Нет, не забываешь ты о нём.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 скажу, что тот полжизни потерял,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Кто в Большом Каретном не бывал.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Ещё бы, ведь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 твои семнадцать лет?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 твои семнадцать бед?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твой чёрный пистолет?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тебя сегодня нет?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Переименован он теперь,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Стало всё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по-новой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там, верь не верь.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всё же, где б ты ни был, где ты ни бредёшь,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Нет-нет да по Каретному пройдёшь.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Ещё бы, ведь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 твои семнадцать лет?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твои семнадцать бед?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где не гаснет ночью свет?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 где тебя сегодня нет?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Большом Каретном.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1962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856" marR="6285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6562" y="213555"/>
            <a:ext cx="3430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Большой Каретный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1964 году Высоцкий поступил в Московский театр драмы и комедии на Таганке, где проработал до конца жизни. 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Дмитрий\Pictures\Высоцкий\театр на таган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700092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Роли в театре на Таганке: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637711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Хлопуша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спектакле «Пугачев» по С. Есенину;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Галилей в спектакле «Жизнь Галилея»;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Лопахин в спектакле по пьесе Чехова «Вишневый сад»;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Свидригайлов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спектакле по роману Достоевского «Преступление и наказание»;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Гамлет в спектакле по пьесе Шекспира «Гамлет»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митрий\Pictures\Высоцкий\юрий любим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214578" cy="278608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31411" y="5085963"/>
            <a:ext cx="202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Режиссер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Юрий Любимов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294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Литературно-музыкальная композиция, посвященная творчеству В.Высоцкого</vt:lpstr>
      <vt:lpstr>Слайд 2</vt:lpstr>
      <vt:lpstr>Поэты ходят пятками по лезвию ножа И режут в кровь свои Босые души!                     В.Высоцкий  </vt:lpstr>
      <vt:lpstr>Мать - Нина Максимовна  (1912 – 2003)</vt:lpstr>
      <vt:lpstr> Владимир с отцом Семёном Владимировичем (1915-1997) и его второй женой Евгенией Степановной.  </vt:lpstr>
      <vt:lpstr>Москва. Большой Каретный переулок, д. 15. Дом, в котором Владимир Семенович жил в 1949—1955 гг. Этот переулок увековечен в его песне: «Где твои семнадцать лет? На Большом Каретном!».</vt:lpstr>
      <vt:lpstr>Слайд 7</vt:lpstr>
      <vt:lpstr>В 1964 году Высоцкий поступил в Московский театр драмы и комедии на Таганке, где проработал до конца жизни. </vt:lpstr>
      <vt:lpstr>Роли в театре на Таганке:</vt:lpstr>
      <vt:lpstr>Роль Хлопуши в спектакле «Пугачев» по С. Есенину</vt:lpstr>
      <vt:lpstr>В ноябре 1971 г. в театре на Таганке состоялась премьера спектакля «Гамлет», главную роль в котором сыграл В.Высоцкий.</vt:lpstr>
      <vt:lpstr>        Владимир Семёнович не только участвовал в спектаклях, но и снимался в художественных фильмах. На его счету почти  30 фильмов:   1962 — «713-й просит посадку» — Солдат морской пехоты; 1966 — «Вертикаль» — Володя; 1968 — «Интервенция» — Мишель Воронов/Евгений Бродский; 1968 — «Служили два товарища» — Брусенцов; 1968 — «Хозяин тайги» — Рябой; 1969 — «Опасные гастроли» — Жорж,Николай; 1976 — «Сказ про то, как царь Пётр арапа женил» — Ганнибал; 1979 — «Место встречи изменить нельзя» — капитан Жеглов   … и другие.          Во многих из этих фильмов звучат его песни. </vt:lpstr>
      <vt:lpstr>Роль Глеба Жеглова в кинофильме «Место встречи изменить нельзя».</vt:lpstr>
      <vt:lpstr>В 1967 г. Высоцкий познакомился с Мариной Влади, французской актрисой, ставшей его женой в 1970 г.</vt:lpstr>
      <vt:lpstr>Слайд 15</vt:lpstr>
      <vt:lpstr>Слайд 16</vt:lpstr>
      <vt:lpstr>Слайд 17</vt:lpstr>
      <vt:lpstr>«Владимир, или Прерванный полёт» - книга воспоминаний актрисы Марины Влади о своем муже.</vt:lpstr>
      <vt:lpstr>Высоцкий Никита Владимирович – российский актер, сценарист, режиссер (род. в 1964 г.). Написал сценарий фильма об отце «Высоцкий. Спасибо, что живой».</vt:lpstr>
      <vt:lpstr> Государственный культурный центр-музей В.С.Высоцкого. Нижний Таганский тупик, д. 3. Директор – сын поэта Высоцкий Никита Владимирович.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80</cp:revision>
  <dcterms:created xsi:type="dcterms:W3CDTF">2012-01-03T12:21:05Z</dcterms:created>
  <dcterms:modified xsi:type="dcterms:W3CDTF">2012-06-22T18:12:18Z</dcterms:modified>
</cp:coreProperties>
</file>