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7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39C93-1B31-446C-AED8-B0D61B99CC8C}" type="datetimeFigureOut">
              <a:rPr lang="ru-RU" smtClean="0"/>
              <a:pPr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39B05-1D4E-419A-AB9C-38F8148949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Назови растения, которые изображены на картинках по – порядку.</a:t>
            </a:r>
            <a:endParaRPr lang="ru-RU" sz="36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000372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2214578" cy="23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571744"/>
            <a:ext cx="13879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000372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4929198"/>
            <a:ext cx="114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ель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5572140"/>
            <a:ext cx="139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береза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5143503" y="4795075"/>
            <a:ext cx="1214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сосна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86644" y="4857760"/>
            <a:ext cx="814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дуб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Vicia-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2643182"/>
            <a:ext cx="2571768" cy="1954906"/>
          </a:xfrm>
          <a:prstGeom prst="rect">
            <a:avLst/>
          </a:prstGeom>
          <a:noFill/>
        </p:spPr>
      </p:pic>
      <p:pic>
        <p:nvPicPr>
          <p:cNvPr id="3" name="Picture 5" descr="klever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3116462" cy="2309807"/>
          </a:xfrm>
          <a:prstGeom prst="rect">
            <a:avLst/>
          </a:prstGeom>
          <a:noFill/>
        </p:spPr>
      </p:pic>
      <p:pic>
        <p:nvPicPr>
          <p:cNvPr id="4" name="Picture 4" descr="1221736258_romash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3000396" cy="2774811"/>
          </a:xfrm>
          <a:prstGeom prst="rect">
            <a:avLst/>
          </a:prstGeom>
          <a:noFill/>
        </p:spPr>
      </p:pic>
      <p:pic>
        <p:nvPicPr>
          <p:cNvPr id="5" name="Picture 4" descr="CNV000002_m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04"/>
            <a:ext cx="2631265" cy="252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392906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21429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4786322"/>
            <a:ext cx="1635148" cy="17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643042" y="2643182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клевер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071678"/>
            <a:ext cx="1444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подсолнух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5206" y="3000372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василёк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43834" y="5857892"/>
            <a:ext cx="643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роза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592933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пальма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6215082"/>
            <a:ext cx="111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ромашка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4744" y="4500570"/>
            <a:ext cx="218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Мышиный горошек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lev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116462" cy="23098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786058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клевер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6" descr="Vicia-s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643182"/>
            <a:ext cx="2571768" cy="19549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868" y="4643446"/>
            <a:ext cx="218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Мышиный горошек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4" descr="1221736258_romash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357562"/>
            <a:ext cx="3000396" cy="277481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6143644"/>
            <a:ext cx="1111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ромашка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CNV000002_m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428604"/>
            <a:ext cx="2631265" cy="252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6929454" y="3071810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василёк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Что изменилось? </a:t>
            </a:r>
            <a:br>
              <a:rPr lang="ru-RU" sz="3200" b="1" dirty="0" smtClean="0">
                <a:solidFill>
                  <a:schemeClr val="accent3"/>
                </a:solidFill>
              </a:rPr>
            </a:br>
            <a:r>
              <a:rPr lang="ru-RU" sz="3200" b="1" dirty="0" smtClean="0">
                <a:solidFill>
                  <a:schemeClr val="accent3"/>
                </a:solidFill>
              </a:rPr>
              <a:t>Подбери общее название для этих растений.</a:t>
            </a:r>
            <a:endParaRPr lang="ru-RU" sz="3200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43182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428868"/>
            <a:ext cx="13879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571744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2714620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571736" y="5357826"/>
            <a:ext cx="3571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3"/>
                </a:solidFill>
              </a:rPr>
              <a:t>деревья</a:t>
            </a:r>
            <a:endParaRPr lang="ru-RU" sz="4400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Назови растения, которые изображены на картинках по – порядку.</a:t>
            </a:r>
            <a:endParaRPr lang="ru-RU" sz="3600" dirty="0">
              <a:solidFill>
                <a:schemeClr val="accent3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1905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85992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6120" y="2357430"/>
            <a:ext cx="17947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42886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357430"/>
            <a:ext cx="1428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4071942"/>
            <a:ext cx="1374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ромашка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143380"/>
            <a:ext cx="1560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одуванчик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4143380"/>
            <a:ext cx="1101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клевер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143380"/>
            <a:ext cx="1835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подорожник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29520" y="4071942"/>
            <a:ext cx="1229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василёк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/>
                </a:solidFill>
              </a:rPr>
              <a:t>Что изменилось? </a:t>
            </a:r>
            <a:br>
              <a:rPr lang="ru-RU" sz="3600" b="1" dirty="0" smtClean="0">
                <a:solidFill>
                  <a:schemeClr val="accent3"/>
                </a:solidFill>
              </a:rPr>
            </a:br>
            <a:r>
              <a:rPr lang="ru-RU" sz="3600" b="1" dirty="0" smtClean="0">
                <a:solidFill>
                  <a:schemeClr val="accent3"/>
                </a:solidFill>
              </a:rPr>
              <a:t>Подбери общее название для этих растений.</a:t>
            </a:r>
            <a:endParaRPr lang="ru-RU" sz="3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71744"/>
            <a:ext cx="179474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285992"/>
            <a:ext cx="1619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2500306"/>
            <a:ext cx="1905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428992" y="4786322"/>
            <a:ext cx="1667444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3"/>
                </a:solidFill>
              </a:rPr>
              <a:t>травы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06" y="257174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/>
                </a:solidFill>
              </a:rPr>
              <a:t>Тема урока: Луг. Луговые травы.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pic>
        <p:nvPicPr>
          <p:cNvPr id="4099" name="Picture 3" descr="D:\Мои документы\Мои рисунки\17072008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232150" cy="5424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_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3810027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/>
              <a:t> </a:t>
            </a:r>
            <a:r>
              <a:rPr lang="ru-RU" sz="2000" dirty="0" smtClean="0"/>
              <a:t>    </a:t>
            </a:r>
            <a:r>
              <a:rPr lang="ru-RU" sz="2200" dirty="0" smtClean="0">
                <a:solidFill>
                  <a:schemeClr val="accent3"/>
                </a:solidFill>
              </a:rPr>
              <a:t>Луга </a:t>
            </a:r>
            <a:r>
              <a:rPr lang="ru-RU" sz="2200" dirty="0">
                <a:solidFill>
                  <a:schemeClr val="accent3"/>
                </a:solidFill>
              </a:rPr>
              <a:t>можно встретить не только вблизи водоемов. Они возникают на месте вырубленного леса, в понижениях, в местах выхода подземных вод.  Их можно увидеть высоко в горах. Но они всегда возникают в хорошо увлажненных местах</a:t>
            </a:r>
            <a:r>
              <a:rPr lang="ru-RU" sz="2000" dirty="0"/>
              <a:t>.</a:t>
            </a:r>
          </a:p>
        </p:txBody>
      </p:sp>
      <p:pic>
        <p:nvPicPr>
          <p:cNvPr id="4" name="Picture 3" descr="D:\Мои документы\Мои рисунки\1707200818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3048021" cy="228601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35729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12" y="1785926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553434"/>
            <a:ext cx="2786072" cy="2098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_10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28604"/>
            <a:ext cx="2319324" cy="2672943"/>
          </a:xfrm>
          <a:prstGeom prst="rect">
            <a:avLst/>
          </a:prstGeom>
          <a:noFill/>
        </p:spPr>
      </p:pic>
      <p:pic>
        <p:nvPicPr>
          <p:cNvPr id="3" name="Picture 4" descr="CNV000002_m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26758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1221736258_romash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2892414" cy="2674947"/>
          </a:xfrm>
          <a:prstGeom prst="rect">
            <a:avLst/>
          </a:prstGeom>
          <a:noFill/>
        </p:spPr>
      </p:pic>
      <p:pic>
        <p:nvPicPr>
          <p:cNvPr id="5" name="Picture 9" descr="e2cf25d549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714752"/>
            <a:ext cx="3095625" cy="23749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3143248"/>
            <a:ext cx="181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Василек луговой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3143248"/>
            <a:ext cx="1434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колокольчик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143248"/>
            <a:ext cx="107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ромашка</a:t>
            </a:r>
            <a:endParaRPr lang="ru-RU" dirty="0"/>
          </a:p>
        </p:txBody>
      </p:sp>
      <p:pic>
        <p:nvPicPr>
          <p:cNvPr id="9" name="Picture 5" descr="1640_1bad32d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643314"/>
            <a:ext cx="2890829" cy="246133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857356" y="6143644"/>
            <a:ext cx="880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мятлик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6143644"/>
            <a:ext cx="2180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тимофеевка луговая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lev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176712" cy="3095625"/>
          </a:xfrm>
          <a:prstGeom prst="rect">
            <a:avLst/>
          </a:prstGeom>
          <a:noFill/>
        </p:spPr>
      </p:pic>
      <p:pic>
        <p:nvPicPr>
          <p:cNvPr id="3" name="Picture 11" descr="____________ ________________ 02_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85728"/>
            <a:ext cx="4041138" cy="3071835"/>
          </a:xfrm>
          <a:prstGeom prst="rect">
            <a:avLst/>
          </a:prstGeom>
          <a:noFill/>
        </p:spPr>
      </p:pic>
      <p:pic>
        <p:nvPicPr>
          <p:cNvPr id="4" name="Picture 6" descr="Vicia-s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571876"/>
            <a:ext cx="3600450" cy="2736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500438"/>
            <a:ext cx="170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клевер луговой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3500438"/>
            <a:ext cx="183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клевер ползучий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868" y="6286520"/>
            <a:ext cx="212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мышиный горошек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_1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03588"/>
            <a:ext cx="7929618" cy="6197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115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Назови растения, которые изображены на картинках по – порядку.</vt:lpstr>
      <vt:lpstr>Что изменилось?  Подбери общее название для этих растений.</vt:lpstr>
      <vt:lpstr>Назови растения, которые изображены на картинках по – порядку.</vt:lpstr>
      <vt:lpstr>Что изменилось?  Подбери общее название для этих растений.</vt:lpstr>
      <vt:lpstr>Тема урока: Луг. Луговые травы.</vt:lpstr>
      <vt:lpstr>     Луга можно встретить не только вблизи водоемов. Они возникают на месте вырубленного леса, в понижениях, в местах выхода подземных вод.  Их можно увидеть высоко в горах. Но они всегда возникают в хорошо увлажненных местах.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 растения, которые изображены на картинках по – порядку.</dc:title>
  <dc:creator>Admin</dc:creator>
  <cp:lastModifiedBy>User</cp:lastModifiedBy>
  <cp:revision>21</cp:revision>
  <dcterms:created xsi:type="dcterms:W3CDTF">2010-03-09T09:03:11Z</dcterms:created>
  <dcterms:modified xsi:type="dcterms:W3CDTF">2012-08-06T05:53:31Z</dcterms:modified>
</cp:coreProperties>
</file>