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3621-1EC1-459F-B012-C6C7FD8EB7D3}" type="datetimeFigureOut">
              <a:rPr lang="ru-RU" smtClean="0"/>
              <a:t>01.05.2012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CF444-EBD1-41EA-AF33-BADFE38CA9C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3621-1EC1-459F-B012-C6C7FD8EB7D3}" type="datetimeFigureOut">
              <a:rPr lang="ru-RU" smtClean="0"/>
              <a:t>01.05.2012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CF444-EBD1-41EA-AF33-BADFE38CA9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3621-1EC1-459F-B012-C6C7FD8EB7D3}" type="datetimeFigureOut">
              <a:rPr lang="ru-RU" smtClean="0"/>
              <a:t>01.05.2012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CF444-EBD1-41EA-AF33-BADFE38CA9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3621-1EC1-459F-B012-C6C7FD8EB7D3}" type="datetimeFigureOut">
              <a:rPr lang="ru-RU" smtClean="0"/>
              <a:t>01.05.2012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CF444-EBD1-41EA-AF33-BADFE38CA9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3621-1EC1-459F-B012-C6C7FD8EB7D3}" type="datetimeFigureOut">
              <a:rPr lang="ru-RU" smtClean="0"/>
              <a:t>01.05.2012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71CF444-EBD1-41EA-AF33-BADFE38CA9C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3621-1EC1-459F-B012-C6C7FD8EB7D3}" type="datetimeFigureOut">
              <a:rPr lang="ru-RU" smtClean="0"/>
              <a:t>01.05.2012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CF444-EBD1-41EA-AF33-BADFE38CA9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3621-1EC1-459F-B012-C6C7FD8EB7D3}" type="datetimeFigureOut">
              <a:rPr lang="ru-RU" smtClean="0"/>
              <a:t>01.05.2012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CF444-EBD1-41EA-AF33-BADFE38CA9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3621-1EC1-459F-B012-C6C7FD8EB7D3}" type="datetimeFigureOut">
              <a:rPr lang="ru-RU" smtClean="0"/>
              <a:t>01.05.2012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CF444-EBD1-41EA-AF33-BADFE38CA9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3621-1EC1-459F-B012-C6C7FD8EB7D3}" type="datetimeFigureOut">
              <a:rPr lang="ru-RU" smtClean="0"/>
              <a:t>01.05.2012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CF444-EBD1-41EA-AF33-BADFE38CA9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3621-1EC1-459F-B012-C6C7FD8EB7D3}" type="datetimeFigureOut">
              <a:rPr lang="ru-RU" smtClean="0"/>
              <a:t>01.05.2012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CF444-EBD1-41EA-AF33-BADFE38CA9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3621-1EC1-459F-B012-C6C7FD8EB7D3}" type="datetimeFigureOut">
              <a:rPr lang="ru-RU" smtClean="0"/>
              <a:t>01.05.2012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CF444-EBD1-41EA-AF33-BADFE38CA9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A363621-1EC1-459F-B012-C6C7FD8EB7D3}" type="datetimeFigureOut">
              <a:rPr lang="ru-RU" smtClean="0"/>
              <a:t>01.05.2012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71CF444-EBD1-41EA-AF33-BADFE38CA9CD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tphv.ru/kuinje/radug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0"/>
            <a:ext cx="8892480" cy="6453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http://www.museum-online.ru/include/func/r_pic.php?type=3&amp;id=15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8721252" cy="63093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7650" name="Picture 2" descr=" Фото 4. Радуга.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3" y="0"/>
            <a:ext cx="8823274" cy="6525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</TotalTime>
  <Words>0</Words>
  <Application>Microsoft Office PowerPoint</Application>
  <PresentationFormat>Экран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Апекс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Роман</dc:creator>
  <cp:lastModifiedBy>Роман</cp:lastModifiedBy>
  <cp:revision>1</cp:revision>
  <dcterms:created xsi:type="dcterms:W3CDTF">2012-05-01T07:09:22Z</dcterms:created>
  <dcterms:modified xsi:type="dcterms:W3CDTF">2012-05-01T07:13:25Z</dcterms:modified>
</cp:coreProperties>
</file>