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84" r:id="rId21"/>
    <p:sldId id="288" r:id="rId22"/>
    <p:sldId id="289" r:id="rId23"/>
    <p:sldId id="290" r:id="rId24"/>
    <p:sldId id="292" r:id="rId25"/>
    <p:sldId id="29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>
      <p:cViewPr varScale="1">
        <p:scale>
          <a:sx n="67" d="100"/>
          <a:sy n="67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73B0-4F93-4BC2-A449-E4E41303192C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AFF2-DCA5-473D-9CE9-AE68CA0A9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2ECF-7213-4C08-BB15-1A6FFC1BD467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8CC4-53EE-4824-8955-B60038C7B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4AD0-7378-487A-B66A-9503B501240D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B15D-4733-493F-91B4-8D8712A58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C758-3FE9-48A6-9C7F-D6DDC43A0C78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1D88-7C4D-4C15-B6E7-E91E3EFC2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8B9A-FCB6-4118-96BC-78C35F62F56F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7AFB-24E5-4340-95F4-80280897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2EA9-FDBD-4DA4-807C-1F07DC85E40D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3F36-B371-4C0C-ACA3-F4E39BC3D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5B0D-805A-4F58-A10B-C6EFB610A969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F5EE-F56B-4C7B-AF76-CB561A901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5686-7283-427F-A8C7-84382D451666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E94E-53F8-4CF9-AB55-04C39C03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0C17-A53F-4F2F-B43F-0396F580CD6C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8363-776E-4EBD-AEEA-284F7EA4C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2BC82-FA6B-4747-A50E-B254257D3994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FF14-9276-469D-AA77-C52F5279F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96AE-C35E-4F0E-BE11-97BE38C7FB58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8764-403F-48B6-B167-D458F9C11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43333-0424-4839-AA56-1484CC8687E3}" type="datetimeFigureOut">
              <a:rPr lang="ru-RU"/>
              <a:pPr>
                <a:defRPr/>
              </a:pPr>
              <a:t>08.09.2012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59D919-C9C7-42E2-B6D2-3C821E1A8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7896252" cy="17716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FFFF00"/>
                </a:solidFill>
              </a:rPr>
              <a:t>English Quiz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№8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/>
              <a:t>What is the famous clock in the UK?</a:t>
            </a:r>
          </a:p>
          <a:p>
            <a:endParaRPr lang="en-US" sz="4000" b="1" smtClean="0"/>
          </a:p>
          <a:p>
            <a:endParaRPr lang="en-US" sz="4000" b="1" smtClean="0"/>
          </a:p>
          <a:p>
            <a:endParaRPr lang="en-US" sz="4000" b="1" smtClean="0"/>
          </a:p>
          <a:p>
            <a:r>
              <a:rPr lang="en-US" sz="4000" b="1" smtClean="0">
                <a:solidFill>
                  <a:srgbClr val="FF0000"/>
                </a:solidFill>
              </a:rPr>
              <a:t>Big Ben</a:t>
            </a:r>
            <a:endParaRPr lang="ru-RU" sz="4000" b="1" smtClean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Vaio\Desktop\викторина по английскому\Big_ben_closeup_london_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643188"/>
            <a:ext cx="528637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№9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 smtClean="0"/>
              <a:t>What is the most famous bridge in London over the river Thames?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Tower Bridge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Vaio\Desktop\0_a4f99_9b7065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000375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1</a:t>
            </a:r>
            <a:r>
              <a:rPr lang="ru-RU" smtClean="0"/>
              <a:t>0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smtClean="0"/>
              <a:t>Where can</a:t>
            </a:r>
            <a:r>
              <a:rPr lang="ru-RU" sz="4400" b="1" smtClean="0"/>
              <a:t> </a:t>
            </a:r>
            <a:r>
              <a:rPr lang="en-US" sz="4400" b="1" smtClean="0"/>
              <a:t>you see many wild animals in London?</a:t>
            </a:r>
          </a:p>
          <a:p>
            <a:endParaRPr lang="en-US" sz="4400" b="1" smtClean="0"/>
          </a:p>
          <a:p>
            <a:endParaRPr lang="en-US" sz="4400" b="1" smtClean="0"/>
          </a:p>
          <a:p>
            <a:r>
              <a:rPr lang="en-US" sz="4800" b="1" smtClean="0">
                <a:solidFill>
                  <a:srgbClr val="FF0000"/>
                </a:solidFill>
              </a:rPr>
              <a:t>London Zoo</a:t>
            </a:r>
            <a:endParaRPr lang="ru-RU" sz="4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1</a:t>
            </a:r>
            <a:r>
              <a:rPr lang="ru-RU" smtClean="0"/>
              <a:t>1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smtClean="0"/>
              <a:t>In what park is there London Zoo?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In Regent’s Park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Vaio\Desktop\0_431e9_96df164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43188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1</a:t>
            </a:r>
            <a:r>
              <a:rPr lang="ru-RU" smtClean="0"/>
              <a:t>2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/>
              <a:t>What is one of the world famous museums in the UK?</a:t>
            </a:r>
          </a:p>
          <a:p>
            <a:endParaRPr lang="en-US" sz="4000" b="1" smtClean="0"/>
          </a:p>
          <a:p>
            <a:endParaRPr lang="en-US" sz="4000" b="1" smtClean="0"/>
          </a:p>
          <a:p>
            <a:endParaRPr lang="en-US" sz="4000" b="1" smtClean="0"/>
          </a:p>
          <a:p>
            <a:r>
              <a:rPr lang="en-US" sz="4000" b="1" smtClean="0">
                <a:solidFill>
                  <a:srgbClr val="FF0000"/>
                </a:solidFill>
              </a:rPr>
              <a:t>The British Museum</a:t>
            </a:r>
            <a:endParaRPr lang="ru-RU" sz="4000" b="1" smtClean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Vaio\Desktop\7dc123f881c2e3ae6faef9f4af959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143250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1</a:t>
            </a:r>
            <a:r>
              <a:rPr lang="ru-RU" smtClean="0"/>
              <a:t>3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smtClean="0"/>
              <a:t>Where are many banks and offices in London?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The city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1</a:t>
            </a:r>
            <a:r>
              <a:rPr lang="ru-RU" smtClean="0"/>
              <a:t>4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smtClean="0"/>
              <a:t>Where is a monument to Admiral Nelson?</a:t>
            </a:r>
          </a:p>
          <a:p>
            <a:endParaRPr lang="en-US" sz="4400" b="1" smtClean="0"/>
          </a:p>
          <a:p>
            <a:endParaRPr lang="en-US" sz="4400" b="1" smtClean="0"/>
          </a:p>
          <a:p>
            <a:r>
              <a:rPr lang="en-US" sz="4400" b="1" smtClean="0">
                <a:solidFill>
                  <a:srgbClr val="FF0000"/>
                </a:solidFill>
              </a:rPr>
              <a:t>In Trafalgar Square</a:t>
            </a:r>
            <a:endParaRPr lang="ru-RU" sz="4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1</a:t>
            </a:r>
            <a:r>
              <a:rPr lang="ru-RU" smtClean="0"/>
              <a:t>5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/>
              <a:t>What was built by architect Christopher Wren?</a:t>
            </a:r>
          </a:p>
          <a:p>
            <a:endParaRPr lang="en-US" sz="4000" b="1" smtClean="0"/>
          </a:p>
          <a:p>
            <a:endParaRPr lang="en-US" sz="4000" b="1" smtClean="0"/>
          </a:p>
          <a:p>
            <a:endParaRPr lang="en-US" sz="4000" b="1" smtClean="0"/>
          </a:p>
          <a:p>
            <a:r>
              <a:rPr lang="en-US" sz="3600" b="1" smtClean="0">
                <a:solidFill>
                  <a:srgbClr val="FF0000"/>
                </a:solidFill>
              </a:rPr>
              <a:t>St. Paul’s Cathedral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Vaio\Desktop\StPau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857500"/>
            <a:ext cx="335756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1</a:t>
            </a:r>
            <a:r>
              <a:rPr lang="ru-RU" smtClean="0"/>
              <a:t>6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smtClean="0"/>
              <a:t>Which country is not a part of the UK?</a:t>
            </a:r>
          </a:p>
          <a:p>
            <a:endParaRPr lang="en-US" sz="4400" b="1" smtClean="0"/>
          </a:p>
          <a:p>
            <a:endParaRPr lang="en-US" sz="4400" b="1" smtClean="0"/>
          </a:p>
          <a:p>
            <a:r>
              <a:rPr lang="en-US" sz="4400" b="1" smtClean="0">
                <a:solidFill>
                  <a:srgbClr val="FF0000"/>
                </a:solidFill>
              </a:rPr>
              <a:t>Ireland</a:t>
            </a:r>
            <a:endParaRPr lang="ru-RU" sz="4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№17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smtClean="0"/>
              <a:t>When was the Great Fire of London?</a:t>
            </a:r>
          </a:p>
          <a:p>
            <a:endParaRPr lang="en-US" sz="4800" b="1" smtClean="0"/>
          </a:p>
          <a:p>
            <a:endParaRPr lang="en-US" sz="4800" b="1" smtClean="0"/>
          </a:p>
          <a:p>
            <a:r>
              <a:rPr lang="ru-RU" sz="4800" b="1" smtClean="0">
                <a:solidFill>
                  <a:srgbClr val="FF0000"/>
                </a:solidFill>
              </a:rPr>
              <a:t>1666</a:t>
            </a:r>
            <a:endParaRPr lang="en-US" sz="4800" b="1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GreatBritain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85725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№18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err="1" smtClean="0"/>
              <a:t>A.Christie</a:t>
            </a:r>
            <a:r>
              <a:rPr lang="en-US" sz="4400" b="1" dirty="0" smtClean="0"/>
              <a:t> has written lots of …stories.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Detective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4338" name="Picture 2" descr="C:\Users\Vaio\Desktop\hastadeh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571750"/>
            <a:ext cx="29527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№19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smtClean="0"/>
              <a:t>The Boat Race in England is between … Universities.</a:t>
            </a:r>
          </a:p>
          <a:p>
            <a:endParaRPr lang="en-US" sz="4400" b="1" smtClean="0"/>
          </a:p>
          <a:p>
            <a:endParaRPr lang="en-US" sz="4400" b="1" smtClean="0"/>
          </a:p>
          <a:p>
            <a:r>
              <a:rPr lang="en-US" sz="4400" b="1" smtClean="0">
                <a:solidFill>
                  <a:srgbClr val="FF0000"/>
                </a:solidFill>
              </a:rPr>
              <a:t>Oxford and Cambridge</a:t>
            </a:r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2</a:t>
            </a:r>
            <a:r>
              <a:rPr lang="ru-RU" smtClean="0"/>
              <a:t>0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smtClean="0"/>
              <a:t>Who is this woman?</a:t>
            </a:r>
          </a:p>
          <a:p>
            <a:endParaRPr lang="en-US" sz="4400" b="1" smtClean="0"/>
          </a:p>
          <a:p>
            <a:endParaRPr lang="en-US" sz="4400" b="1" smtClean="0"/>
          </a:p>
          <a:p>
            <a:endParaRPr lang="en-US" sz="4400" b="1" smtClean="0"/>
          </a:p>
          <a:p>
            <a:r>
              <a:rPr lang="en-US" sz="4400" b="1" smtClean="0">
                <a:solidFill>
                  <a:srgbClr val="FF0000"/>
                </a:solidFill>
              </a:rPr>
              <a:t>Princess Diana</a:t>
            </a:r>
          </a:p>
          <a:p>
            <a:endParaRPr lang="ru-RU" sz="4400" b="1" smtClean="0"/>
          </a:p>
        </p:txBody>
      </p:sp>
      <p:pic>
        <p:nvPicPr>
          <p:cNvPr id="3074" name="Picture 2" descr="C:\Users\Vaio\Desktop\foxsite2002_1_f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143125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№21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/>
              <a:t>What is the name of this bus?</a:t>
            </a:r>
          </a:p>
          <a:p>
            <a:endParaRPr lang="en-US" sz="4000" b="1" smtClean="0"/>
          </a:p>
          <a:p>
            <a:endParaRPr lang="en-US" sz="4000" b="1" smtClean="0"/>
          </a:p>
          <a:p>
            <a:endParaRPr lang="en-US" sz="4000" b="1" smtClean="0"/>
          </a:p>
          <a:p>
            <a:endParaRPr lang="en-US" sz="4000" b="1" smtClean="0"/>
          </a:p>
          <a:p>
            <a:r>
              <a:rPr lang="en-US" sz="4000" b="1" smtClean="0">
                <a:solidFill>
                  <a:srgbClr val="FF0000"/>
                </a:solidFill>
              </a:rPr>
              <a:t>Double-decker bus</a:t>
            </a:r>
            <a:endParaRPr lang="ru-RU" sz="4000" b="1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Vaio\Desktop\викторина по английскому\onibus-lond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571750"/>
            <a:ext cx="421481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472112"/>
          </a:xfrm>
        </p:spPr>
        <p:txBody>
          <a:bodyPr/>
          <a:lstStyle/>
          <a:p>
            <a:pPr marL="495300" indent="-495300"/>
            <a:r>
              <a:rPr lang="en-US" b="1" smtClean="0"/>
              <a:t>Find the odd word</a:t>
            </a:r>
            <a:r>
              <a:rPr lang="ru-RU" b="1" smtClean="0"/>
              <a:t>.</a:t>
            </a:r>
            <a:r>
              <a:rPr lang="ru-RU" smtClean="0"/>
              <a:t> </a:t>
            </a:r>
          </a:p>
          <a:p>
            <a:pPr marL="495300" indent="-495300">
              <a:buFont typeface="Wingdings 2" pitchFamily="18" charset="2"/>
              <a:buNone/>
            </a:pPr>
            <a:r>
              <a:rPr lang="ru-RU" smtClean="0"/>
              <a:t>В предложенных карточках участники должны найти лишнее слово. </a:t>
            </a:r>
          </a:p>
          <a:p>
            <a:pPr marL="495300" indent="-495300">
              <a:buFont typeface="Wingdings 2" pitchFamily="18" charset="2"/>
              <a:buNone/>
            </a:pPr>
            <a:endParaRPr lang="ru-RU" smtClean="0"/>
          </a:p>
          <a:p>
            <a:pPr marL="495300" indent="-495300"/>
            <a:r>
              <a:rPr lang="ru-RU" smtClean="0"/>
              <a:t>Spring, autumn, cold, winter, </a:t>
            </a:r>
            <a:r>
              <a:rPr lang="en-US" smtClean="0"/>
              <a:t>summer</a:t>
            </a:r>
          </a:p>
          <a:p>
            <a:pPr marL="495300" indent="-495300"/>
            <a:r>
              <a:rPr lang="en-US" smtClean="0"/>
              <a:t>Hot, frog, foggy, frosty, rainy, warm</a:t>
            </a:r>
          </a:p>
          <a:p>
            <a:pPr marL="495300" indent="-495300"/>
            <a:r>
              <a:rPr lang="en-US" smtClean="0"/>
              <a:t>Interesting, walking, cycling, swimming, jumping,running</a:t>
            </a:r>
          </a:p>
          <a:p>
            <a:pPr marL="495300" indent="-495300"/>
            <a:r>
              <a:rPr lang="en-US" smtClean="0"/>
              <a:t>Sweater, dress, skirt, sweet, trousers</a:t>
            </a:r>
          </a:p>
          <a:p>
            <a:pPr marL="495300" indent="-495300"/>
            <a:r>
              <a:rPr lang="en-US" smtClean="0"/>
              <a:t>Bread, fruit, porridge, head, butter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FFFF00"/>
                </a:solidFill>
              </a:rPr>
              <a:t>Thank you </a:t>
            </a:r>
            <a:r>
              <a:rPr lang="en-US" sz="9600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1: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smtClean="0"/>
              <a:t>Название какой спортивной игры переводится как </a:t>
            </a:r>
            <a:r>
              <a:rPr lang="ru-RU" sz="5400" b="1" u="sng" smtClean="0"/>
              <a:t>НОГА</a:t>
            </a:r>
            <a:r>
              <a:rPr lang="ru-RU" sz="5400" b="1" smtClean="0"/>
              <a:t> и </a:t>
            </a:r>
            <a:r>
              <a:rPr lang="ru-RU" sz="5400" b="1" u="sng" smtClean="0"/>
              <a:t>МЯЧ</a:t>
            </a:r>
            <a:r>
              <a:rPr lang="ru-RU" sz="5400" b="1" smtClean="0"/>
              <a:t>?</a:t>
            </a:r>
            <a:endParaRPr lang="de-DE" sz="5400" b="1" smtClean="0"/>
          </a:p>
          <a:p>
            <a:r>
              <a:rPr lang="en-US" sz="5400" b="1" smtClean="0">
                <a:solidFill>
                  <a:srgbClr val="FF0000"/>
                </a:solidFill>
              </a:rPr>
              <a:t>FOOTBALL</a:t>
            </a:r>
            <a:endParaRPr lang="ru-RU" sz="5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2: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b="1" smtClean="0"/>
              <a:t>Как в слове </a:t>
            </a:r>
            <a:r>
              <a:rPr lang="ru-RU" sz="6000" b="1" u="sng" smtClean="0"/>
              <a:t>Basket</a:t>
            </a:r>
            <a:r>
              <a:rPr lang="ru-RU" sz="6000" b="1" smtClean="0"/>
              <a:t>ball</a:t>
            </a:r>
            <a:r>
              <a:rPr lang="en-US" sz="6000" b="1" smtClean="0"/>
              <a:t> </a:t>
            </a:r>
            <a:r>
              <a:rPr lang="ru-RU" sz="6000" b="1" smtClean="0"/>
              <a:t>переводится </a:t>
            </a:r>
            <a:r>
              <a:rPr lang="ru-RU" sz="6000" b="1" u="sng" smtClean="0"/>
              <a:t>basket</a:t>
            </a:r>
            <a:r>
              <a:rPr lang="en-US" sz="6000" b="1" smtClean="0"/>
              <a:t>?</a:t>
            </a:r>
          </a:p>
          <a:p>
            <a:r>
              <a:rPr lang="ru-RU" sz="5400" b="1" smtClean="0">
                <a:solidFill>
                  <a:srgbClr val="FF0000"/>
                </a:solidFill>
              </a:rPr>
              <a:t>Корзина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</a:t>
            </a:r>
            <a:r>
              <a:rPr lang="de-DE" smtClean="0"/>
              <a:t>3: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smtClean="0"/>
              <a:t>What is the name of the main river in London?</a:t>
            </a:r>
          </a:p>
          <a:p>
            <a:endParaRPr lang="en-US" sz="3200" b="1" smtClean="0"/>
          </a:p>
          <a:p>
            <a:endParaRPr lang="en-US" sz="3200" b="1" smtClean="0"/>
          </a:p>
          <a:p>
            <a:endParaRPr lang="en-US" sz="3200" b="1" smtClean="0"/>
          </a:p>
          <a:p>
            <a:endParaRPr lang="en-US" sz="3200" b="1" smtClean="0"/>
          </a:p>
          <a:p>
            <a:r>
              <a:rPr lang="en-US" sz="3200" b="1" smtClean="0">
                <a:solidFill>
                  <a:srgbClr val="FF0000"/>
                </a:solidFill>
              </a:rPr>
              <a:t>Thames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Vaio\Desktop\викторина по английскому\10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643188"/>
            <a:ext cx="36433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№4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smtClean="0"/>
              <a:t>What’s the name of the author who wrote “Alice in Wonderland”?</a:t>
            </a:r>
          </a:p>
          <a:p>
            <a:endParaRPr lang="en-US" sz="4800" b="1" smtClean="0"/>
          </a:p>
          <a:p>
            <a:r>
              <a:rPr lang="en-US" sz="4800" b="1" smtClean="0">
                <a:solidFill>
                  <a:srgbClr val="FF0000"/>
                </a:solidFill>
              </a:rPr>
              <a:t>L. Carroll</a:t>
            </a:r>
            <a:endParaRPr lang="ru-RU" sz="4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№5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400" b="1" dirty="0" smtClean="0"/>
              <a:t>Who lived in Baker Street?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5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5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400" b="1" dirty="0" err="1" smtClean="0">
                <a:solidFill>
                  <a:srgbClr val="FF0000"/>
                </a:solidFill>
              </a:rPr>
              <a:t>Sh.Holmes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Vaio\Desktop\76576447_4509859_konandoy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571750"/>
            <a:ext cx="39290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№6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smtClean="0"/>
              <a:t>What is the name of the English Queen?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Elizabeth II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Vaio\Desktop\aa1e863eb1d024279464d192c28d5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57175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</a:t>
            </a:r>
            <a:r>
              <a:rPr lang="ru-RU" smtClean="0"/>
              <a:t>№7</a:t>
            </a:r>
            <a:r>
              <a:rPr lang="de-DE" smtClean="0"/>
              <a:t>: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/>
              <a:t>Where does Queen Elizabeth II live?</a:t>
            </a:r>
          </a:p>
          <a:p>
            <a:endParaRPr lang="en-US" sz="4000" b="1" smtClean="0"/>
          </a:p>
          <a:p>
            <a:endParaRPr lang="en-US" sz="4000" b="1" smtClean="0"/>
          </a:p>
          <a:p>
            <a:endParaRPr lang="en-US" sz="4000" b="1" smtClean="0"/>
          </a:p>
          <a:p>
            <a:r>
              <a:rPr lang="en-US" sz="4000" b="1" smtClean="0">
                <a:solidFill>
                  <a:srgbClr val="FF0000"/>
                </a:solidFill>
              </a:rPr>
              <a:t>Buckingham palace</a:t>
            </a:r>
            <a:endParaRPr lang="ru-RU" sz="4000" b="1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Vaio\Desktop\76407801_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571750"/>
            <a:ext cx="44624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293</Words>
  <Application>Microsoft Office PowerPoint</Application>
  <PresentationFormat>Экран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Question №1:</vt:lpstr>
      <vt:lpstr>Question №2:</vt:lpstr>
      <vt:lpstr>Question №3:</vt:lpstr>
      <vt:lpstr>Question №4:</vt:lpstr>
      <vt:lpstr>Question №5:</vt:lpstr>
      <vt:lpstr>Question №6:</vt:lpstr>
      <vt:lpstr>Question №7:</vt:lpstr>
      <vt:lpstr>Question №8:</vt:lpstr>
      <vt:lpstr>Question №9:</vt:lpstr>
      <vt:lpstr>Question №10:</vt:lpstr>
      <vt:lpstr>Question №11:</vt:lpstr>
      <vt:lpstr>Question №12:</vt:lpstr>
      <vt:lpstr>Question №13:</vt:lpstr>
      <vt:lpstr>Question №14:</vt:lpstr>
      <vt:lpstr>Question №15:</vt:lpstr>
      <vt:lpstr>Question №16:</vt:lpstr>
      <vt:lpstr>Question №17:</vt:lpstr>
      <vt:lpstr>Question №18:</vt:lpstr>
      <vt:lpstr>Question №19:</vt:lpstr>
      <vt:lpstr>Question №20:</vt:lpstr>
      <vt:lpstr>Question №21: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Quiz</dc:title>
  <dc:creator>Vaio</dc:creator>
  <cp:lastModifiedBy>Admin</cp:lastModifiedBy>
  <cp:revision>16</cp:revision>
  <dcterms:created xsi:type="dcterms:W3CDTF">2012-03-12T14:07:30Z</dcterms:created>
  <dcterms:modified xsi:type="dcterms:W3CDTF">2012-09-08T18:31:24Z</dcterms:modified>
</cp:coreProperties>
</file>