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4B5A-4F59-4E7C-A8C8-851A37072356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AC9E1-2371-4E11-AA78-2825DDA3C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7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Пещера гномов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9E1-2371-4E11-AA78-2825DDA3C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Злой горный король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9E1-2371-4E11-AA78-2825DDA3C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0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Горный король забрал все краски у гномов и пещера стала черно-белой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9E1-2371-4E11-AA78-2825DDA3C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0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пещер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9E1-2371-4E11-AA78-2825DDA3C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400800" cy="1295400"/>
          </a:xfrm>
        </p:spPr>
        <p:txBody>
          <a:bodyPr/>
          <a:lstStyle/>
          <a:p>
            <a:r>
              <a:rPr lang="ru-RU" b="1" dirty="0" smtClean="0"/>
              <a:t>Гномы и горный король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912768" cy="15841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Реальность и фантазия. </a:t>
            </a:r>
          </a:p>
          <a:p>
            <a:r>
              <a:rPr lang="ru-RU" sz="3600" b="1" dirty="0" smtClean="0"/>
              <a:t>От хаоса к форме.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Презентацию составила учитель гимназии №4  Шагаева Н.Ю.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95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ru-RU" b="1" dirty="0" smtClean="0"/>
              <a:t>Рисунки детей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635" y="1644289"/>
            <a:ext cx="25457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97" y="1663793"/>
            <a:ext cx="2396128" cy="16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22697"/>
            <a:ext cx="2339282" cy="169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717032"/>
            <a:ext cx="2467200" cy="187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876" y="3701067"/>
            <a:ext cx="2602495" cy="187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746" y="3717032"/>
            <a:ext cx="2546712" cy="18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34334"/>
            <a:ext cx="63338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Монотипия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atin typeface="Times New Roman"/>
                <a:ea typeface="Times New Roman"/>
              </a:rPr>
              <a:t>Моно – один, типос – отпечаток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417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182"/>
            <a:ext cx="4546476" cy="31513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20" y="620688"/>
            <a:ext cx="4006981" cy="552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43" y="3472957"/>
            <a:ext cx="4474468" cy="29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632848" cy="7844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Гномы были добродушные и веселые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1988840"/>
            <a:ext cx="9116113" cy="46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08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35091" cy="5917486"/>
          </a:xfrm>
        </p:spPr>
      </p:pic>
    </p:spTree>
    <p:extLst>
      <p:ext uri="{BB962C8B-B14F-4D97-AF65-F5344CB8AC3E}">
        <p14:creationId xmlns:p14="http://schemas.microsoft.com/office/powerpoint/2010/main" val="39205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горный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" y="116633"/>
            <a:ext cx="914389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" y="188640"/>
            <a:ext cx="4475972" cy="33048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8640"/>
            <a:ext cx="4406441" cy="3304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2" y="3493471"/>
            <a:ext cx="4696754" cy="3131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93471"/>
            <a:ext cx="440644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128</TotalTime>
  <Words>60</Words>
  <Application>Microsoft Office PowerPoint</Application>
  <PresentationFormat>Экран (4:3)</PresentationFormat>
  <Paragraphs>17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Гномы и горный король</vt:lpstr>
      <vt:lpstr>Презентация PowerPoint</vt:lpstr>
      <vt:lpstr>Монотипия</vt:lpstr>
      <vt:lpstr>Презентация PowerPoint</vt:lpstr>
      <vt:lpstr>Гномы были добродушные и веселые</vt:lpstr>
      <vt:lpstr>Презентация PowerPoint</vt:lpstr>
      <vt:lpstr>Презентация PowerPoint</vt:lpstr>
      <vt:lpstr>горный</vt:lpstr>
      <vt:lpstr>Презентация PowerPoint</vt:lpstr>
      <vt:lpstr>Рисунки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Гномы и горный король</dc:title>
  <dc:creator>Наталья</dc:creator>
  <cp:lastModifiedBy>Наталья</cp:lastModifiedBy>
  <cp:revision>14</cp:revision>
  <dcterms:created xsi:type="dcterms:W3CDTF">2012-01-22T16:08:52Z</dcterms:created>
  <dcterms:modified xsi:type="dcterms:W3CDTF">2012-10-16T07:47:53Z</dcterms:modified>
</cp:coreProperties>
</file>