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4" r:id="rId18"/>
    <p:sldId id="273" r:id="rId19"/>
    <p:sldId id="271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6F798-CA32-4B1E-8935-F644FF957FCC}" type="datetimeFigureOut">
              <a:rPr lang="ru-RU" smtClean="0"/>
              <a:pPr/>
              <a:t>01.03.2011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1FAA9-3F29-490F-A37E-651DAF49A1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6F798-CA32-4B1E-8935-F644FF957FCC}" type="datetimeFigureOut">
              <a:rPr lang="ru-RU" smtClean="0"/>
              <a:pPr/>
              <a:t>01.03.2011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1FAA9-3F29-490F-A37E-651DAF49A1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6F798-CA32-4B1E-8935-F644FF957FCC}" type="datetimeFigureOut">
              <a:rPr lang="ru-RU" smtClean="0"/>
              <a:pPr/>
              <a:t>01.03.2011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1FAA9-3F29-490F-A37E-651DAF49A1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6F798-CA32-4B1E-8935-F644FF957FCC}" type="datetimeFigureOut">
              <a:rPr lang="ru-RU" smtClean="0"/>
              <a:pPr/>
              <a:t>01.03.2011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1FAA9-3F29-490F-A37E-651DAF49A1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6F798-CA32-4B1E-8935-F644FF957FCC}" type="datetimeFigureOut">
              <a:rPr lang="ru-RU" smtClean="0"/>
              <a:pPr/>
              <a:t>01.03.2011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1FAA9-3F29-490F-A37E-651DAF49A1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6F798-CA32-4B1E-8935-F644FF957FCC}" type="datetimeFigureOut">
              <a:rPr lang="ru-RU" smtClean="0"/>
              <a:pPr/>
              <a:t>01.03.2011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1FAA9-3F29-490F-A37E-651DAF49A1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6F798-CA32-4B1E-8935-F644FF957FCC}" type="datetimeFigureOut">
              <a:rPr lang="ru-RU" smtClean="0"/>
              <a:pPr/>
              <a:t>01.03.2011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1FAA9-3F29-490F-A37E-651DAF49A1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6F798-CA32-4B1E-8935-F644FF957FCC}" type="datetimeFigureOut">
              <a:rPr lang="ru-RU" smtClean="0"/>
              <a:pPr/>
              <a:t>01.03.2011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1FAA9-3F29-490F-A37E-651DAF49A1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6F798-CA32-4B1E-8935-F644FF957FCC}" type="datetimeFigureOut">
              <a:rPr lang="ru-RU" smtClean="0"/>
              <a:pPr/>
              <a:t>01.03.2011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1FAA9-3F29-490F-A37E-651DAF49A1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6F798-CA32-4B1E-8935-F644FF957FCC}" type="datetimeFigureOut">
              <a:rPr lang="ru-RU" smtClean="0"/>
              <a:pPr/>
              <a:t>01.03.2011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1FAA9-3F29-490F-A37E-651DAF49A1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6F798-CA32-4B1E-8935-F644FF957FCC}" type="datetimeFigureOut">
              <a:rPr lang="ru-RU" smtClean="0"/>
              <a:pPr/>
              <a:t>01.03.2011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1FAA9-3F29-490F-A37E-651DAF49A1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6F798-CA32-4B1E-8935-F644FF957FCC}" type="datetimeFigureOut">
              <a:rPr lang="ru-RU" smtClean="0"/>
              <a:pPr/>
              <a:t>01.03.2011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1FAA9-3F29-490F-A37E-651DAF49A11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3100408"/>
          </a:xfrm>
        </p:spPr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>
                <a:ln w="0"/>
                <a:solidFill>
                  <a:schemeClr val="bg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Путешествие</a:t>
            </a:r>
            <a:br>
              <a:rPr lang="ru-RU" b="1" cap="all" dirty="0">
                <a:ln w="0"/>
                <a:solidFill>
                  <a:schemeClr val="bg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>
                <a:ln w="0"/>
                <a:solidFill>
                  <a:schemeClr val="bg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в страну</a:t>
            </a:r>
            <a:br>
              <a:rPr lang="ru-RU" b="1" cap="all" dirty="0">
                <a:ln w="0"/>
                <a:solidFill>
                  <a:schemeClr val="bg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>
                <a:ln w="0"/>
                <a:solidFill>
                  <a:schemeClr val="bg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«Информатика»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r">
              <a:defRPr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"Научиться можно лишь тому, что любишь, и чем глубже и полнее должны быть знания, тем сильнее, могучее и живее должна быть любовь."</a:t>
            </a:r>
          </a:p>
          <a:p>
            <a:pPr algn="r">
              <a:defRPr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                                                И. В. Гете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17365D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600" dirty="0">
              <a:solidFill>
                <a:srgbClr val="17365D"/>
              </a:solidFill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Словно смелый капитан!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А на нем - горит экран.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Яркой радугой он дышит,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И на нем компьютер пишет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И рисует без запинки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Всевозможные картинки.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Наверху машины всей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Размещается ...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0"/>
            <a:ext cx="835821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17365D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600" dirty="0">
              <a:solidFill>
                <a:srgbClr val="17365D"/>
              </a:solidFill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17365D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600" dirty="0">
              <a:solidFill>
                <a:srgbClr val="17365D"/>
              </a:solidFill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Около дисплея - главный блок: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Там бежит электроток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К самым важным микросхемам.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Этот блок зовут ...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0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17365D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600" dirty="0">
              <a:solidFill>
                <a:srgbClr val="17365D"/>
              </a:solidFill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И компьютеры порой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Говорят между собой,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Но для этого одна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Им штуковина нужна.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К телефону подключил -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Сообщение получил!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Вещь, известная не всем!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Называется ...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0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17365D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600" dirty="0">
              <a:solidFill>
                <a:srgbClr val="17365D"/>
              </a:solidFill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Для чего же этот ящик?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Он в себя бумагу тащит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И сейчас же буквы, точки,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Запятые - строчка к строчке -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Напечатает картинку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Ловкий мастер Струйный ...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</a:rPr>
              <a:t>2  конкурс:    </a:t>
            </a:r>
            <a:r>
              <a:rPr lang="ru-RU" dirty="0"/>
              <a:t>"Кто больше?"</a:t>
            </a:r>
            <a:br>
              <a:rPr lang="ru-RU" dirty="0"/>
            </a:br>
            <a:endParaRPr lang="ru-RU" dirty="0"/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1142984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Во  время  конкурса  команды  по  очереди  называют  слова,  связанные  с  информатикой.  Побеждает  команда,  которая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последняя называет  слово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</a:rPr>
              <a:t>3  конкурс:    </a:t>
            </a:r>
            <a:r>
              <a:rPr lang="ru-RU" dirty="0"/>
              <a:t>"Компьютерные  художники"</a:t>
            </a: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2285992"/>
            <a:ext cx="9144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Каждая  команда  должна  нарисовать  заданный  объект  на  компьютере  в  программе 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17365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Paint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.  При  этом  каждый  из  членов  команды  будет  рисовать  отдельную  деталь  объекта  с  закрытыми  глазами.  Жюри  оценивает  рисунки.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</a:rPr>
              <a:t>4 конкурс:    </a:t>
            </a:r>
            <a:r>
              <a:rPr lang="ru-RU" dirty="0"/>
              <a:t>"Физкультминутка"</a:t>
            </a:r>
            <a:br>
              <a:rPr lang="ru-RU" dirty="0"/>
            </a:br>
            <a:endParaRPr lang="ru-RU" dirty="0"/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214282" y="714356"/>
            <a:ext cx="91440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17365D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800" dirty="0">
              <a:solidFill>
                <a:srgbClr val="17365D"/>
              </a:solidFill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17365D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800" dirty="0">
              <a:solidFill>
                <a:srgbClr val="17365D"/>
              </a:solidFill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В  течение  3  минут  команды  должны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17365D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придумать  по  5  упражнений,  которые  они  бы  предложили  выполнять  всем, 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17365D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кто  работает  долго  на  компьютере  и  продемонстрировать  их.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7148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</a:rPr>
              <a:t>5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>
                <a:solidFill>
                  <a:srgbClr val="C00000"/>
                </a:solidFill>
              </a:rPr>
              <a:t>конкурс:    </a:t>
            </a:r>
            <a:r>
              <a:rPr lang="ru-RU" dirty="0"/>
              <a:t>Кроссворд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00166" y="928670"/>
          <a:ext cx="5862247" cy="4117086"/>
        </p:xfrm>
        <a:graphic>
          <a:graphicData uri="http://schemas.openxmlformats.org/drawingml/2006/table">
            <a:tbl>
              <a:tblPr/>
              <a:tblGrid>
                <a:gridCol w="465322"/>
                <a:gridCol w="488904"/>
                <a:gridCol w="488904"/>
                <a:gridCol w="491205"/>
                <a:gridCol w="488904"/>
                <a:gridCol w="488904"/>
                <a:gridCol w="499257"/>
                <a:gridCol w="488904"/>
                <a:gridCol w="495231"/>
                <a:gridCol w="488904"/>
                <a:gridCol w="488904"/>
                <a:gridCol w="488904"/>
              </a:tblGrid>
              <a:tr h="254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м</a:t>
                      </a:r>
                      <a:endParaRPr lang="ru-RU" sz="1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К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20" marR="621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4786322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sng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Вопросы: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1 -  Действия по изменению и дополнению компьютерного текста или рисунка.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 – Ограниченная рамкой область экрана для размещения компьютерных объектов и выполнения действий над ними.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 – Устройство компьютера, предназначенное для просмотра различных видов компьютерной информации.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 – Устройство компьютера, предназначенное для ввода текстовой информации.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 – Устройство, предназначенное для управления компьютером и ввода графической информации.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6 – Совокупность всех графических объектов на экране компьютера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</a:rPr>
              <a:t>6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>
                <a:solidFill>
                  <a:srgbClr val="C00000"/>
                </a:solidFill>
              </a:rPr>
              <a:t>конкурс:    </a:t>
            </a:r>
            <a:r>
              <a:rPr lang="ru-RU" dirty="0"/>
              <a:t>"Реши  ребус!"</a:t>
            </a:r>
            <a:br>
              <a:rPr lang="ru-RU" dirty="0"/>
            </a:br>
            <a:endParaRPr lang="ru-RU" dirty="0"/>
          </a:p>
        </p:txBody>
      </p:sp>
      <p:pic>
        <p:nvPicPr>
          <p:cNvPr id="3" name="Рисунок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1428736"/>
            <a:ext cx="43434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00300" y="3214685"/>
            <a:ext cx="4343400" cy="1357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86050" y="5214950"/>
            <a:ext cx="335280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1714488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C00000"/>
                </a:solidFill>
              </a:rPr>
              <a:t>7 конкурс:    </a:t>
            </a:r>
            <a:r>
              <a:rPr lang="ru-RU" dirty="0"/>
              <a:t>"Загрузка"</a:t>
            </a:r>
            <a:br>
              <a:rPr lang="ru-RU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1571612"/>
            <a:ext cx="4572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Командам будут заданы вопросы — по очереди. Отвечать на них нужно либо словом «Да», либо словом «Нет». Прежде чем дать ответ, надо подумать, быть внимательными, не всегда доверять рифме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Вызвать интерес учащихся к предмету информатика</a:t>
            </a:r>
          </a:p>
          <a:p>
            <a:r>
              <a:rPr lang="ru-RU" dirty="0" smtClean="0"/>
              <a:t>Познакомить с основными понятиями предмета на начальном уровне</a:t>
            </a:r>
          </a:p>
          <a:p>
            <a:r>
              <a:rPr lang="ru-RU" dirty="0" smtClean="0"/>
              <a:t>Развить творческие способности, логическое мышление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Учитель.</a:t>
            </a:r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1142984"/>
            <a:ext cx="91440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17365D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800" dirty="0">
              <a:solidFill>
                <a:srgbClr val="17365D"/>
              </a:solidFill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Вот забавный недотрога.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Он иголок носит много.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Этот маленький зверек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Называется...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"(</a:t>
            </a:r>
            <a:r>
              <a:rPr lang="ru-RU" sz="2800" dirty="0" smtClean="0">
                <a:solidFill>
                  <a:srgbClr val="FF0000"/>
                </a:solidFill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 flipV="1">
            <a:off x="285720" y="830997"/>
            <a:ext cx="1014413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dirty="0">
              <a:solidFill>
                <a:srgbClr val="00B050"/>
              </a:solidFill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642910" y="714356"/>
            <a:ext cx="785818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1-й команде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:   Скажи, когда везде отключен свет.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Компьютер- ноутбук работать будет? (</a:t>
            </a:r>
            <a:r>
              <a:rPr lang="ru-RU" sz="2000" dirty="0" smtClean="0">
                <a:solidFill>
                  <a:srgbClr val="FF0000"/>
                </a:solidFill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                      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2-й команде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:    А выключишь компьютер без труда,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Лишь дернув штепсель из розетки? (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17365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1-й Команде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:   А можно на экране указать предмет,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Лишь щелкнув кнопкой мыши? (</a:t>
            </a:r>
            <a:r>
              <a:rPr lang="ru-RU" sz="2000" dirty="0" smtClean="0">
                <a:solidFill>
                  <a:srgbClr val="FF0000"/>
                </a:solidFill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                        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2-й команде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:   Ответь, а может иногда компьютер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                                  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Включен быть, а на экране — темнота? (</a:t>
            </a:r>
            <a:r>
              <a:rPr lang="ru-RU" sz="2000" dirty="0" smtClean="0">
                <a:solidFill>
                  <a:srgbClr val="FF0000"/>
                </a:solidFill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1-й команде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:   А в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17365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Paint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' рисовать букет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Из белых лилий можно? (</a:t>
            </a:r>
            <a:r>
              <a:rPr lang="ru-RU" sz="2000" dirty="0" smtClean="0">
                <a:solidFill>
                  <a:srgbClr val="FF0000"/>
                </a:solidFill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                      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2-й команде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:  Способен ли компьютер, дай ответ,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Три дня работать безотказно? (</a:t>
            </a:r>
            <a:r>
              <a:rPr lang="ru-RU" sz="2000" dirty="0" smtClean="0">
                <a:solidFill>
                  <a:srgbClr val="FF0000"/>
                </a:solidFill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1-й команде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:    А тех, кому и года нет,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Сажают за компьютер? (</a:t>
            </a:r>
            <a:r>
              <a:rPr lang="ru-RU" sz="2000" dirty="0" smtClean="0">
                <a:solidFill>
                  <a:srgbClr val="FF0000"/>
                </a:solidFill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                        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2-й команде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:  А вам понравилась игра? (</a:t>
            </a:r>
            <a:r>
              <a:rPr lang="ru-RU" sz="2000" dirty="0" smtClean="0">
                <a:solidFill>
                  <a:srgbClr val="FF0000"/>
                </a:solidFill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В конце спросить пришла пора: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1071538" y="1071546"/>
            <a:ext cx="6572296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600" b="1" dirty="0">
              <a:solidFill>
                <a:srgbClr val="000000"/>
              </a:solidFill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Жюри  подводит  итоги.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Награждение  победителей.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2800" dirty="0" smtClean="0"/>
              <a:t>подготовила </a:t>
            </a:r>
            <a:br>
              <a:rPr lang="ru-RU" sz="2800" dirty="0" smtClean="0"/>
            </a:br>
            <a:r>
              <a:rPr lang="ru-RU" sz="2800" dirty="0" smtClean="0"/>
              <a:t>учитель информатики и ИКТ</a:t>
            </a:r>
            <a:br>
              <a:rPr lang="ru-RU" sz="2800" dirty="0" smtClean="0"/>
            </a:br>
            <a:r>
              <a:rPr lang="ru-RU" sz="2800" dirty="0" err="1" smtClean="0"/>
              <a:t>Гаджимурадова</a:t>
            </a:r>
            <a:r>
              <a:rPr lang="ru-RU" sz="2800" dirty="0" smtClean="0"/>
              <a:t>  Жанна  Магомедовна</a:t>
            </a:r>
            <a:br>
              <a:rPr lang="ru-RU" sz="2800" dirty="0" smtClean="0"/>
            </a:br>
            <a:r>
              <a:rPr lang="ru-RU" sz="2800" dirty="0" smtClean="0"/>
              <a:t>МОУ «СОШ №11» г. Чебоксары</a:t>
            </a:r>
            <a:br>
              <a:rPr lang="ru-RU" sz="2800" dirty="0" smtClean="0"/>
            </a:br>
            <a:r>
              <a:rPr lang="ru-RU" sz="2200" dirty="0" smtClean="0"/>
              <a:t> </a:t>
            </a:r>
            <a:endParaRPr lang="ru-RU" sz="2200" dirty="0"/>
          </a:p>
        </p:txBody>
      </p:sp>
      <p:pic>
        <p:nvPicPr>
          <p:cNvPr id="3" name="Рисунок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142984"/>
            <a:ext cx="4286250" cy="32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929718" cy="2214554"/>
          </a:xfrm>
        </p:spPr>
        <p:txBody>
          <a:bodyPr>
            <a:normAutofit/>
          </a:bodyPr>
          <a:lstStyle/>
          <a:p>
            <a:r>
              <a:rPr lang="ru-RU" b="1" u="sng" dirty="0"/>
              <a:t>Ход мероприятия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285860"/>
            <a:ext cx="48827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 Открытие</a:t>
            </a: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3214678" y="2428868"/>
            <a:ext cx="408413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Приветствие команд </a:t>
            </a: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(название команд, капитан)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Представление жюри.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074" name="Picture 2" descr="H:\картинки\kol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7638" y="4286256"/>
            <a:ext cx="1228725" cy="6429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>
                <a:solidFill>
                  <a:srgbClr val="C00000"/>
                </a:solidFill>
              </a:rPr>
              <a:t>1  конкурс:    </a:t>
            </a:r>
            <a:r>
              <a:rPr lang="ru-RU" sz="3100" dirty="0"/>
              <a:t>"Закончи стихотворение"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571472" y="2000240"/>
            <a:ext cx="821533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Командам читаются стихотворения, которые они должны закончить.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17365D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Отвечает  тот  кто  быстрее  поднимет  руку. 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17365D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За правильный ответ команда получает 1 балл.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1500174"/>
            <a:ext cx="9144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Скромный серый колобок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Длинный тонкий проводок,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Ну а на коробке –Две или три кнопки.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В зоопарке есть зайчишка,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У компьютера есть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...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2071678"/>
            <a:ext cx="91440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А теперь, друзья, загадка!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Что такое: рукоятка,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Кнопки две, курок и хвостик?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Ну конечно, это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...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0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17365D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600" dirty="0">
              <a:solidFill>
                <a:srgbClr val="17365D"/>
              </a:solidFill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17365D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По клавишам прыг да скок -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17365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Бе-ре-ги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17365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но-го-ток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!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Раз-два и готово -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Отстукали слово!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Вот где пальцам физкультура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Это вот -...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642910" y="0"/>
            <a:ext cx="792958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17365D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600" dirty="0">
              <a:solidFill>
                <a:srgbClr val="17365D"/>
              </a:solidFill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17365D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600" dirty="0">
              <a:solidFill>
                <a:srgbClr val="17365D"/>
              </a:solidFill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В ней записаны программы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И для мамы, и для папы!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В упаковке, как конфета,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Быстро вертится ...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724</Words>
  <Application>Microsoft Office PowerPoint</Application>
  <PresentationFormat>Экран (4:3)</PresentationFormat>
  <Paragraphs>146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Путешествие  в страну  «Информатика»</vt:lpstr>
      <vt:lpstr>Цели урока</vt:lpstr>
      <vt:lpstr>      подготовила  учитель информатики и ИКТ Гаджимурадова  Жанна  Магомедовна МОУ «СОШ №11» г. Чебоксары  </vt:lpstr>
      <vt:lpstr>Ход мероприятия   </vt:lpstr>
      <vt:lpstr>1  конкурс:    "Закончи стихотворение" 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2  конкурс:    "Кто больше?" </vt:lpstr>
      <vt:lpstr>3  конкурс:    "Компьютерные  художники"</vt:lpstr>
      <vt:lpstr>4 конкурс:    "Физкультминутка" </vt:lpstr>
      <vt:lpstr>5 конкурс:    Кроссворд</vt:lpstr>
      <vt:lpstr>6 конкурс:    "Реши  ребус!" </vt:lpstr>
      <vt:lpstr>7 конкурс:    "Загрузка" </vt:lpstr>
      <vt:lpstr>Учитель.</vt:lpstr>
      <vt:lpstr>Слайд 21</vt:lpstr>
      <vt:lpstr>Слайд 22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Путешествие  в страну  «Информатика»</dc:title>
  <dc:creator>Admin</dc:creator>
  <cp:lastModifiedBy>Admin</cp:lastModifiedBy>
  <cp:revision>10</cp:revision>
  <dcterms:created xsi:type="dcterms:W3CDTF">2011-02-28T20:05:32Z</dcterms:created>
  <dcterms:modified xsi:type="dcterms:W3CDTF">2011-03-01T12:47:24Z</dcterms:modified>
</cp:coreProperties>
</file>