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5" r:id="rId2"/>
    <p:sldId id="263" r:id="rId3"/>
    <p:sldId id="268" r:id="rId4"/>
    <p:sldId id="258" r:id="rId5"/>
    <p:sldId id="269" r:id="rId6"/>
    <p:sldId id="270" r:id="rId7"/>
    <p:sldId id="271" r:id="rId8"/>
    <p:sldId id="274" r:id="rId9"/>
    <p:sldId id="272" r:id="rId10"/>
    <p:sldId id="273" r:id="rId11"/>
    <p:sldId id="266" r:id="rId12"/>
    <p:sldId id="267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C79-9B98-46E1-B531-35CBE5354548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E4C4-0C3F-4967-89D0-03DEFD53AA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BBE3FDA-3287-47F7-BB70-99E02573FB5E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22.08.2012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5906BE3-8BF4-40A3-9ED5-6BDCB380172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3933056"/>
            <a:ext cx="6400800" cy="2160239"/>
          </a:xfrm>
        </p:spPr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</a:rPr>
              <a:t>                </a:t>
            </a:r>
            <a:r>
              <a:rPr lang="ru-RU" sz="1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Лакиза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Лариса Николаевна,</a:t>
            </a:r>
          </a:p>
          <a:p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учитель начальных классов МБОУ лицей №6</a:t>
            </a:r>
          </a:p>
          <a:p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г.Бердск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  <a:endParaRPr lang="ru-RU" sz="1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2012г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944" y="1125538"/>
            <a:ext cx="5076057" cy="2879526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4800" dirty="0" smtClean="0">
                <a:solidFill>
                  <a:srgbClr val="C06000"/>
                </a:solidFill>
              </a:rPr>
              <a:t>Литературное  </a:t>
            </a:r>
            <a:br>
              <a:rPr lang="ru-RU" sz="4800" dirty="0" smtClean="0">
                <a:solidFill>
                  <a:srgbClr val="C06000"/>
                </a:solidFill>
              </a:rPr>
            </a:br>
            <a:r>
              <a:rPr lang="ru-RU" sz="4800" dirty="0" smtClean="0">
                <a:solidFill>
                  <a:srgbClr val="C06000"/>
                </a:solidFill>
              </a:rPr>
              <a:t>     чтение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2053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2" y="1484784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5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188" y="620687"/>
            <a:ext cx="7715250" cy="1872209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Ехали медведи на велосипеде,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за ними кот задом наперёд.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79512" y="5949949"/>
            <a:ext cx="35019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  <a:defRPr/>
            </a:pPr>
            <a:r>
              <a:rPr lang="ru-RU" sz="40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Тараканище</a:t>
            </a:r>
            <a:r>
              <a:rPr lang="ru-RU" sz="40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8880"/>
            <a:ext cx="4030662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5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/>
          <a:stretch>
            <a:fillRect/>
          </a:stretch>
        </p:blipFill>
        <p:spPr bwMode="auto">
          <a:xfrm>
            <a:off x="2483768" y="733241"/>
            <a:ext cx="4321175" cy="5616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8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468313" y="-747713"/>
            <a:ext cx="8229600" cy="1143001"/>
          </a:xfrm>
        </p:spPr>
        <p:txBody>
          <a:bodyPr/>
          <a:lstStyle/>
          <a:p>
            <a:endParaRPr lang="ru-RU"/>
          </a:p>
        </p:txBody>
      </p:sp>
      <p:sp>
        <p:nvSpPr>
          <p:cNvPr id="57359" name="Rectangle 15"/>
          <p:cNvSpPr>
            <a:spLocks noGrp="1" noChangeArrowheads="1"/>
          </p:cNvSpPr>
          <p:nvPr>
            <p:ph sz="quarter" idx="13"/>
          </p:nvPr>
        </p:nvSpPr>
        <p:spPr>
          <a:xfrm>
            <a:off x="5435600" y="476250"/>
            <a:ext cx="3178175" cy="55768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 dirty="0">
              <a:solidFill>
                <a:srgbClr val="C06000"/>
              </a:solidFill>
            </a:endParaRPr>
          </a:p>
        </p:txBody>
      </p:sp>
      <p:sp>
        <p:nvSpPr>
          <p:cNvPr id="57367" name="WordArt 23"/>
          <p:cNvSpPr>
            <a:spLocks noChangeArrowheads="1" noChangeShapeType="1" noTextEdit="1"/>
          </p:cNvSpPr>
          <p:nvPr/>
        </p:nvSpPr>
        <p:spPr bwMode="auto">
          <a:xfrm>
            <a:off x="1116013" y="6237288"/>
            <a:ext cx="6192837" cy="260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06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1063" y="274638"/>
            <a:ext cx="6535737" cy="1143000"/>
          </a:xfrm>
        </p:spPr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pic>
        <p:nvPicPr>
          <p:cNvPr id="19460" name="Picture 4" descr="MCj04404240000[1]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394" y="404664"/>
            <a:ext cx="1827213" cy="1506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5152" y="1268760"/>
            <a:ext cx="3346704" cy="403244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3600" b="1" i="1" dirty="0">
                <a:solidFill>
                  <a:srgbClr val="A85400"/>
                </a:solidFill>
              </a:rPr>
              <a:t>  С.    13 – 22</a:t>
            </a:r>
          </a:p>
          <a:p>
            <a:pP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A85400"/>
                </a:solidFill>
              </a:rPr>
              <a:t>Читать</a:t>
            </a:r>
          </a:p>
          <a:p>
            <a:pP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A85400"/>
                </a:solidFill>
              </a:rPr>
              <a:t>выразительно</a:t>
            </a:r>
            <a:endParaRPr lang="ru-RU" sz="3600" b="1" i="1" dirty="0">
              <a:solidFill>
                <a:srgbClr val="A854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3600" b="1" i="1" dirty="0">
              <a:solidFill>
                <a:srgbClr val="A854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600" b="1" i="1" dirty="0">
                <a:solidFill>
                  <a:srgbClr val="A85400"/>
                </a:solidFill>
              </a:rPr>
              <a:t>* </a:t>
            </a:r>
            <a:r>
              <a:rPr lang="ru-RU" sz="3600" b="1" i="1" dirty="0" smtClean="0">
                <a:solidFill>
                  <a:srgbClr val="A85400"/>
                </a:solidFill>
              </a:rPr>
              <a:t>Выписать названия посуды и слова, которые вам непонятны, попробовать их объяснить.</a:t>
            </a:r>
            <a:endParaRPr lang="ru-RU" sz="3600" b="1" i="1" dirty="0">
              <a:solidFill>
                <a:srgbClr val="A85400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2647950" cy="34194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5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548680"/>
            <a:ext cx="78488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84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76864" cy="55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Лидия\К. И. Чуковский\Chukovski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692696"/>
            <a:ext cx="7895148" cy="5482742"/>
          </a:xfrm>
          <a:ln w="88900" cap="sq" cmpd="thickThin">
            <a:solidFill>
              <a:srgbClr val="00B050"/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85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28625"/>
            <a:ext cx="7512893" cy="1272183"/>
          </a:xfrm>
        </p:spPr>
        <p:txBody>
          <a:bodyPr>
            <a:normAutofit fontScale="47500" lnSpcReduction="20000"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4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r>
              <a:rPr lang="ru-RU" sz="4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писатель, переводчик, литературовед</a:t>
            </a:r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К.Чуковский</a:t>
            </a:r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написал для детей много стихов и сказок.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100" dirty="0" smtClean="0">
                <a:solidFill>
                  <a:schemeClr val="bg1"/>
                </a:solidFill>
              </a:rPr>
              <a:t>ал для детей много стихов и сказок.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00187"/>
            <a:ext cx="2241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69500"/>
            <a:ext cx="23574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3571875"/>
            <a:ext cx="199151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00188"/>
            <a:ext cx="19442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6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7344" y="304731"/>
            <a:ext cx="64427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«Ох, нелёгкая это работа –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болота тащить бегемота».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i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832475" y="5373688"/>
            <a:ext cx="331152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«Телефон»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ru-RU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1844824"/>
            <a:ext cx="5135563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395036" y="937470"/>
            <a:ext cx="556703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i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Надо, надо, умываться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i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утрам и вечерам,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i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 нечистым трубочистам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i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стыд и срам!</a:t>
            </a:r>
            <a:endParaRPr lang="ru-RU" sz="3600" i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i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07904" y="5272088"/>
            <a:ext cx="30671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pic>
        <p:nvPicPr>
          <p:cNvPr id="34822" name="Picture 6" descr="сканирование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" y="376870"/>
            <a:ext cx="2592387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1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404813"/>
            <a:ext cx="5904334" cy="17573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Пошла муха на базар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купила самовар.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9966"/>
                </a:solidFill>
              </a:rPr>
              <a:t>                            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716463" y="6021388"/>
            <a:ext cx="40478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  <a:defRPr/>
            </a:pP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«Муха-цокотуха»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844824"/>
            <a:ext cx="4992687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129189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45060" name="Picture 4" descr="Рис. В.Сутеева к сказке К.И.Чуковского «Айболи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501"/>
            <a:ext cx="4473575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355975" y="5301209"/>
            <a:ext cx="39695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Айболит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96752"/>
            <a:ext cx="249395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нему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лечиться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корова,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волчица </a:t>
            </a:r>
          </a:p>
        </p:txBody>
      </p:sp>
    </p:spTree>
    <p:extLst>
      <p:ext uri="{BB962C8B-B14F-4D97-AF65-F5344CB8AC3E}">
        <p14:creationId xmlns:p14="http://schemas.microsoft.com/office/powerpoint/2010/main" val="14068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9999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51050" y="1412875"/>
            <a:ext cx="7283450" cy="2620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Долго-долго Крокодил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Море синее тушил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FFFF00"/>
                </a:solidFill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dirty="0" smtClean="0">
              <a:solidFill>
                <a:srgbClr val="FFFF00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348038" y="5632450"/>
            <a:ext cx="29592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  <a:defRPr/>
            </a:pPr>
            <a:r>
              <a:rPr lang="ru-RU" sz="4000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«Путаница»</a:t>
            </a:r>
          </a:p>
        </p:txBody>
      </p:sp>
      <p:pic>
        <p:nvPicPr>
          <p:cNvPr id="32773" name="Picture 5" descr="i_hud6-konashevich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30003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9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  <p:bldP spid="3277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165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Литературное        чтение 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Презентация PowerPoint</vt:lpstr>
      <vt:lpstr> 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Лакиза</dc:creator>
  <cp:lastModifiedBy>Лакиза</cp:lastModifiedBy>
  <cp:revision>20</cp:revision>
  <dcterms:created xsi:type="dcterms:W3CDTF">2012-01-29T14:53:47Z</dcterms:created>
  <dcterms:modified xsi:type="dcterms:W3CDTF">2012-08-22T14:59:43Z</dcterms:modified>
</cp:coreProperties>
</file>